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tjarrayina ŋayi ŋunhi ḻakaraŋalanydja Djesuyu, bala yana Gunhu'yu Godthu ŋanya djaw'yurrunana bala djiwarr'lilina. Dhawuṯthurrunanydja ŋayi milmana walalaŋgala; walalanydja yukurrana nhäŋalana ŋanya, ŋayi yukurrana marrtjina balayi, yana liŋgu ga gärrina maŋanlili, bala ŋayi maŋutjiŋuru walalaŋgala winya'yurrunana, liŋgu ŋanya maŋandhuna monyguŋ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walalanydja yukurrana baḏak yana nhäŋala garrwarlili bakuruŋala, ŋunhi ŋayi ŋunhimalayina gulŋiyina, bala maṉḏanydja marrtjina bäy maḻŋ'thurruna warray, girri'-watharrmirri maṉḏa, ḏarramu maṉḏa, maṉḏa yukurrana dhärrana walalaŋgala gal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maṉḏa waŋananydja bitjarrana, “Way walala, ḏarramuwurru wäŋawuy Galaliwuy! Nhäku nhuma dhuwala yukurra dhärranydja, nhäma balanydja bukuruma djiwarr'lilinydja? Nhuma nhäŋala ŋanya Djesunhanydja, ŋunhi nhumalaŋgala ŋanya djaw'yurruna bala djiwarr'lili. Ŋayinydja yurru ŋunhayi marrtjiyi liliyi dhipala yulŋunydja roŋiyirriyi, bitjan yana liŋgu bitjarra nhuma ŋanya nhäŋala marrtjinyara bala'ŋuwuy,” bitjarra maṉḏa yukurrana ḻakaraŋalanydja.Walala djarr'yurruna Djudatjnhanydja dharapul wiripunhana ḏarramu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urrwaraŋuru ŋuliŋurunydja walala marrtjina wäŋgaŋala roŋiyinana ŋuliŋuruyinydja bukuŋurunydja balayi Djurutjalamlilina, yurru märr-gurriri ŋunhi djakany'tja wäŋanydja ŋuliŋuruyi bala'-guḻku'mirriŋurunydja wäŋa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oŋiyinanydja walala, bala dhunupana yana wäŋgaŋalanydja ŋunhana wal'ŋu buku-warrwarlilina bala'lili gärrina, bala ḏäpthurrunana marrtjina galkurrunana.Yo, nhinananydja walala yukurrana waŋganyŋurana ŋunhiliyina, dhuwala walala yolŋunydja gam' yäkunydja, Beta, ga Djon, ga Djayim, ga Wanduru, ga Bilip, ga Dumitj, ga Mathuyu, ga Bätalamu, ga Djayim wiripu gäthu'mirriŋu Yalpiyawu, ga wiripu Djäyman ŋunhi walala ŋanya ŋuli ḻakarama rom-ḏäl ḏarramu bitjanna, ga wiripunydja Djudatj, gäthu'mirriŋu Djayim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lala ŋuli dhuwala walala bitjana liŋgu ḻuŋ'maranhaminyanydja bukumirriyanharawu, waŋgany-manapanminyanydja dhäykawurruna, ga Merri ŋäṉḏi'mirriŋu Djesuwu, ga gutha'mirriŋuna walala nhanŋu Djesuwu wiripunydja. Yo bitjarrana liŋgu walala yukurrana bukumirriyaŋalanydja waŋganydhu yana ŋayaŋuy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ŋganymirrinydja walala ḻuŋ'thurrunana ŋunhiyi malanha märr-yuwalkthinyaramirrinydja walala, yurru märr-guḻku'na ŋunhiyi yulŋunydja, 120-na miṯtjinydja, ga ŋayi Betanydja gaŋgathirrina, bala waŋa bitjan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y wäwa walala ŋarraku. Ŋäthili yana ŋayi ŋunhi Garrkuḻukthu Birrimbirryu yukurrana ḻakaraŋala nhanukalaŋukurru Daypitkalaŋukurru dhärukkurru, ŋayi ḻakaraŋalanydja yukurrana nhanukalaŋuwuy Djudatjkalaŋuwuynydja, ŋunhinhayinydja yolŋuna ŋunhi ŋayi ŋurru-warryurruna miriŋunha nhanŋu Djesuwu mulkanharawu, ga dhäruktja ŋunhiyi yuwalknha yana maḻŋ'thurr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ayinydja ŋunhi Djudatjtja dhipuŋuru muka ŋilimurruŋgala miṯtjiŋuru, liŋgu ŋayi ŋunhi djarr'yunara nhanukuŋu, ŋilimurruŋgala dhambay, märr ŋayi bini djäma Garraywu,” bitj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Djudatjthu märraŋala rrupiya ŋurikiynydja yätjpuynydja djämawuy, ŋunhi ŋayi goŋ-wekaŋala ŋanya Djesunha, ga rrupiyayu ŋuriŋiyinydja ŋayi märraŋala wäŋana, ga ŋunhili wäŋaŋuranydja ŋayi galkina, bala rakunydhinana, bala yana barr'yurrunana ŋayi rumbalnha, bala bukmaknha nhanŋu djinawa'wuynydja warrkuḻunhamin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rru-yirr'yunarawuy dhäru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ukmakthu ŋunhi Djurutjalamdja ŋäkulana ŋanya ŋunhinhayi yolŋunha, bala walala yäku nherrara wäŋanydja ŋunhiyi Gulaŋ Wäŋa bitjarr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Betayu ḻakaraŋala yukurrana bitjarrana gam', “Ŋunha djorra'yu ŋunhi Daypitkuŋu wukirriwuyyu yukurra dhunupamirriyamana ḻakarama ŋanya Djudatjnha bitjanna gam',‘Ŋunhiyinydja nhanŋu wäŋa yurru dhärrana yukurra wiraŋnha yanana, bitjanna liŋguna yurru;Yakana yurru ŋula yol nhina yukurra ŋunhiliyinydja wäŋaŋura.’ Ga dhuwala wiripunydja dhäruk wukirriwuy gam',‘Wiripuŋuyuna yolŋuyu dharapul ŋanyanydja yurru märrama, djamanydja yukurra yurru nhanukalaynydja dharapulŋura.’ Bitjandhi yukurra ŋunha djorra'yunydja ḻakara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Bala ŋilimurru yurru djarr'yunna wiripuŋunha yolŋunha, märr dhambay ŋilimurruŋgala ŋayi yurru ḻakarama ŋanya Garraynha Djesunha, ŋunhi ŋayinydja walŋana nhina yukurra rakunyŋuru. Ŋilimurru yurru djarr'yun ŋunhinha yolŋunha ŋunhi ŋayi yukurranha ŋuli marrtjinya ḻiw'maranha galki ŋilimurru Djesuwala, beŋuru bili ŋunhi ŋayi Djondhu ḻiya-ḻupmaraŋala Djesunha, yana liŋgu-u-u ga ŋulinyaramirriyuna ŋunhi ŋayi Djesunha djaw'yurruna bala djiwarr'lilina,” bitjarrana ŋayi Betanydja waŋ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walala nherraranydja märrma'nhana yolŋunha maṉḏanha yäkunha, waŋganydja Djotjip yäku, ga wiripunydja ŋayi yäku ŋunhiyi yolŋu Bätjapatj ga Djatja, ga wiripunydja ḏarramu yäku ŋunhi Mathay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walala waŋana bukumirriyaŋalana bitjarrana, “Garray. Nhe marŋgi ŋayaŋuwunydja bukmakku. Milkuŋa ga ḻakaraŋa ŋanapurruŋgala, yolnha dhika nhenydja djarr'yurru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l yurru dhika djäma dhipalayi bo'puyŋu ŋanapurruŋgalanydja dhambay, dharapul märrama Djudatjnhanydja ŋunhi ŋayi gonha'yurruna ŋanapurrunha, bala marrtjina ŋunha warray nhanukiyingalay warray wäŋalil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dhurrwaraŋuru bukumirriyanharaŋurunydja, walala märraŋala ŋula nhäna, djarr'yunarawu dharpa maṉḏanha yäkumirrina, bala märraŋalanydja yäkumirri ŋunhiyina dharpa Mathayawalaŋumirrina. Bala ŋayina Mathayana wapthurruna dharapullili walalaŋgalanydja dhambay, ŋurikala bo'puyŋuwala 11-gal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äthilinydja ŋarra wukirri ŋunhi wiripunydja djorra', ḻakaraŋala yukurrana ŋanya Djesunha, ŋunhi ŋayi nhaltjarra djäma yukurrana ḻiw'maraŋala dhika, ga marŋgikuŋala, yana liŋgu-u-u ga ŋulinyaramirriyuna ŋunhi ŋanya märraŋala djaw'yurruna bala djiwarr'lili. Ga dhuwalanydja dhäwu' ŋarra yurru wukirri dhipala djorra'lili, nhuŋu Dhiyapalawu yäkuwu, marŋgikuma yurru ḻakarama nhuŋu nhaltjarra ŋayi yukurrana djäma Djesuyu, ŋuliŋuruna dhurrwaraŋuru ŋunhi ŋayi balayi roŋiyina djiwarr'lilina.Yo, dhurrwaraŋuru ŋuliŋurunydja ŋunhi ŋayi rakunyŋuru walŋathina, yurruna ŋanya ŋayi djaw'yurruna bala djiwarr'lili, ŋäthilinydja ŋayi yukurrana yana Djesuyu djäma ḻakaraŋala ŋurikala walalaŋgala nhanukalaŋuwala djarr'yunarapuyŋuwala, bo'puyŋuwala walalaŋgala, yurru ŋuriŋina Garrkuḻukthuna Birrimbirryu ŋayi djämanydja yukurrana ḻakaraŋala walalaŋ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uḻku'kurrunydja dhukarrkurru ŋayi yukurranha ŋuli milkunhaminya ŋanyapinyay ŋayi nhanukalayŋuwala ḻundu'mirriŋuwalanydja walalaŋgala ŋuliŋurunydja dhurrwaraŋuru ŋunhi ŋayi walŋathina beŋuru moluŋurunydja, märr yurru walala yuwalkkuma marŋgithirrinydja nhanŋu ŋunhi ŋayinydja yuwalk wal'ŋu walŋa, ga yakana biyapulnydja walala yurru ŋanya märr-yuḻkthun. Ŋaḻindikurrunydja walala ŋuli ŋanya nhänhanydja yukurranha märr-waŋga'-waŋganymirri, ga ŋayi ŋuli walalaŋgala ḻakaranha yukurranha rombuy ŋurikiynha Godkalaŋuwuy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ŋganymirri ŋayi Djesu buna walalaŋgu, bala waŋa bitjanna, “Way walala, yaka gonha'yurra dhuwala Djurutjalamdja wäŋa; nhiniya walala mukthurra yana dhiyala bili, galkurra yukirriya ŋurikina mundhurrwu ŋunhi ŋarrakala Bäpayu dhawu'mirriyaŋala, ŋunhi ŋarra ŋuli yukurranha ḻakaranha nhumalaŋgu ŋäthi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ondhunydja ŋuli yukurranha ḻiya-ḻupmaranha yolŋu'-yolŋunha gapuyu warray, yurru galkina dhuwala walunydja, ŋarranydja yurru dhuwala nhumalanha ḻiya-ḻupmarama Garrkuḻukthuna Birrimbirryu.” Bitjanna ŋayi Djesuyu ḻakaramanydja yukurra.Djesunha djaw'yurrunana djiwarr'li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ŋganymirri walala ḻundu'mirriŋu walala ḻuŋ'maranhamirrina yukurra nhanukala Djesuwala, bala walala ŋanya dhä-wirrka'yun bitjanna, “Way Garray! Nhätha muka nhe yurru dhika Yitjuralnhanydja miṯtjinha ŋurruŋu-yuḻkmarama biyapulnydja be? Dhuwalana dhiyaŋuna-wala walunydja nhe yurru balayi roŋiyinyamaram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ayinydja waŋa Djesunydja walalaŋgala balanydja bitjanna, “Nhanŋuway yana Gunhu'wu dhuwalayinydja rom; ŋayipi marŋgi nhätha ŋayi yurru djäma. Yaka dhuwala nhumalaŋgunydja marŋgithinyarawu ŋurikiyi walu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nhumanydja yurru märrama ganydjarr ŋunhi Godkuŋuna, ŋunhi ŋayi yurru Garrkuḻuktja Birrimbirr Godku ŋunhi buna nhumalaŋgu, ga dhiyaŋiyina walŋayu nhuma yurru ŋarranhana yäku baḻaka'yunmaraŋanydja ḻakaraŋa. Yo, ḻakaramanydja nhuma yurru ŋarranha dhiyala Djurutjalam, ga biyapul ḻiw'maraŋayi wäŋakurru Djudiyanydja ŋunhi gali'kurrunydja, ga bukmakŋura yana ŋunha Djamariyanydja, biyakana liŋguna bala-a-a, yana liŋgu ga bukmakŋura yana wäŋaŋuranydja malaŋuŋura nhuma yurru yukurra ḻakarama ŋarranha.”]]></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2026-06-16T12:02:05Z</dcterms:created>
  <dcterms:modified xsi:type="dcterms:W3CDTF">2026-06-16T12:02:05Z</dcterms:modified>
  <dc:title>Bible.com.au: Acts 1:1-26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