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4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IMITHIWU NAMBA 2NA DHÄRUK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äthilinydja baman'tja ŋuriŋi märrma'yu ḏarramuyu maṉḏathu Djanatjthu ga Djambiritjthu ŋayaŋu-ḏaḏawmaraŋala Mawtjitjnhanydja, ga bitjandhi liŋgu ŋuriŋi bothinyaramirriyunydja yolŋu'-yulŋuyu ŋayaŋu-ḏaḏawmaramana ŋuli yukurra ŋunhi yuwalkŋunydja wal'ŋu dhäwu', liŋgu muḻkurrnydja walalaŋgu guyaŋinyaranydja djarrpi'thinana, ga walalaŋgu märr-yuwalkthinyaranydja wakalnha yana, yakana yuwal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na yurru walalaŋgu yolŋu walala malthun weyindja, liŋgu bukmakthunna yurru ŋunhi nhäma dharaŋandja ŋunhi walalanydja muḻkurr-dhumukmirrina, ḻawaḻawa'mirrina yolŋu wal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nhenydja marŋgi warray ŋuriki yuwalkŋuwunydja dhäwu'wu, ŋarra nhuna marŋgikuŋalanydja, ga liŋguna nhe nhäŋalana nhaltjan ŋarra yukurra nhina ŋamakurru' yana. Nhe marŋgi muka ŋarrakunydja, nhäku ŋarra yukurra ŋuli nhina bitjandhiyi, ga wiripunydja nhe marŋgi ŋunhi ŋarra yuwalkkuma yukurra märr-yuwalkthirri Godkala, märr-nherraṉmirri manapan. Nhenydja nhäŋala muka ŋarranha ŋunhi ŋarra marrtjina marŋgikuŋalanydja bala bulnha dhika wal'ŋu yolŋu'-yulŋunhanydja, ga djäma ŋarra marrtjina gurrum'thurruna, wurrkurrum' dhika, bala nhe dharaŋarana ŋarranha ŋunhi ŋarra wirrki yana märr-ŋamathirrinydja yukurra yolŋu'-yulŋuwu. Ga ŋunhi ŋarra ŋuli galŋa-yätjtthinyanydja burakinya, bala ŋarranydja ŋuli mukthunana-wala yana marrtjinya Godkalana romgurru b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arŋgi muka nhe yulŋunydja, nhaltjarra ŋarrakala maḻŋ'thurruna ŋunhalayi wäŋaŋura Yandiyuktja ga Goniyam ga Litjaranydja. Ŋuriŋi yolŋuyu walalay ŋarranha yukurrana bumara dhika ŋayaŋu-yätjkuŋalana, ŋarra bini burakinya murrkay'nha walalaŋguŋu, yurru yaka ŋarranydja ŋuriŋiyi märr-ḏaḏawyurruna. Liŋgu ŋayinydja Garrayyunydja ŋarranha walŋakuŋala warray, märraŋala warray ŋuliŋuruyi nhäŋurunydja malaŋuŋuru.Godkalanydja dhärukthu ŋilimurrunha yurru gäma marrtji gungama dhika yur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li yurru ŋula yol yolŋu balaŋu ḏukṯukthirri nhinanharawu ŋamathanharawunydja, dhambay Djesu-Christkalanydja yana, ŋayinydja yurru ŋunhiyinydja yolŋu ŋayaŋu-yätjthirrina ŋurikiŋi dhuwurr-yätjmirriwuŋuna yolŋu'-yulŋuwu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unhi dhuwurr-yätjmirrinydja yolŋu'-yulŋu ga bothinyaramirrina walala, walalanydja yukurra bitjanna liŋguna marrtji yätjthirrina, wirrkina dhika yurru yätjthirri-wala. Bitjanna liŋguna walala yurru yukurra mayali'-wilkthunna wiripu-guḻku'nhanydja, ga walalanhanydja yurru bitjandhi liŋgu mayali'-wilkthundhi wiripu-guḻku'y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nhepinydja yana mukthurrana-wala marrtjiya, ŋayathaŋana yana baṯ biyakana ŋunhiyi liŋgu ŋupanayŋu yuwalk dhäwu', ŋunhi nhe yukurrana marŋgithina ŋäthili. Ŋurikinydja nhe marŋgi yolŋu'-yulŋuwu ŋunhi nhuna walala marŋgi wekaŋ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beŋuru liŋgu ŋunhi nhe yutjuwaḻa, muka yothu yana, nhe marrtjina marŋgithinanydja bala Godkalaŋuwu dhärukku wukirriwuywunydja, ŋuriki liŋgu dhärukku ŋunhi yurru ŋayi marŋgi wekama nhuna, märr nhe yurru walŋathirrina, liŋgu Godthunydja yurru walŋakuma nhuna, ŋunhi nhe yurru märr-yuwalkthirrinydja Djesu-Christ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kmak ŋunhi Godku dhäruktja wukirriwuynydja ŋunhi dhiyalami djorra'ŋura ŋorra marrtji maḻŋ'maranharanydja Godkuŋuna yana nhanukuŋuwaynha, bukmaknha yana; ŋayipi muka ŋunhi Godkala Walŋayu yana wekaŋalanydja dhuwalayi dhäruktja yolŋu'-yulŋuwalanydja, bala walala wukirrina marrtjina dhipalayi djorra'lilina. Dhiyakuyina märrwu dhiyaŋuyi dhärukthunydja yurru marrtji marŋgikumanydja ŋilimurrunha bala yuwalkkumana, ga bitjandhiyi ŋayi yurru raypirri'yundja ŋilimurrunha ŋulaŋuru yätjŋurunydja, ga bitjandhi liŋgu dhiyaŋu dhärukthu ŋilimurrunha yurru marrtji dhunupayamanydja, bala gäma roŋiyinmarama Godkalana. Yo, dhiyaŋuyi djorra'yunydja yukurra ḻakarama nhaltjan ŋilimurru yurru nhina yukurra ŋayaŋu-dhunupa wa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ärr yurru ŋayi Godkunydja ŋunhi yolŋu nhina yukurra yurru ŋamakurru'na yanana, girri'-ŋamathirrina, märr yurru ŋayi djäma ŋamakurru'na yanana nhänydja mala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nhinydja dhä-yawar'yunarayunydja yurru waluyu yolŋu walala wirrkina wal'ŋu dhikana yätjthir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yaŋiya ga marŋgithiya dhiyakunydja gam': Ŋuriŋi dhä-yawar'yunarayunydja waluyu ŋilimurru yurru Garraywalaŋumirrinydja marrtji yukurra ŋayaŋu-wutthunaramirrikurruna wal'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ŋgu ŋulinyaramirriyunydjayi yolŋu walala yurru yukurra yana märr-ŋamathinyaramirri walalaŋguwaynha walala, goŋmirriyanharamirrina ŋanyapinyay ŋayi, ga bitjandhiyi walala yurru wanaŋa-ḏumurru rrupiyawunydja. Walala yurru dharrpal-ḻakaranhamirri be walalanhawuy walala, bala yana buŋgawayirrina wiripu-guḻku'wunydja yolŋu'-yulŋuwu. Ga wiripunydja walala yurru waŋa yätjkuma wiripu-guḻku'nha, ga yakana ŋunhiyinydja walala yurru dhäruk märrama walalaŋguway ŋäṉḏi'mirriŋunha ga bäpa'mirriŋunha walalanha, bala walalanydja yurru ḻäy-ruŋinyamiriwnha yolŋu walala, ga yakana yana yurru walala guyaŋirri Godnhanydja, ga nhanŋu rom mala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lŋu'-yulŋu yurru balanyarana wiripunydja bitjan wäyin, yakana walala yurru märr-ŋamathirri walalaŋgalaŋuwu yumurrku'wunydja, märr-ŋamathinyamiriwnha balanyarayinydja yolŋu'-yulŋu, yana walala yurru yukurra ŋuyulkthirrina bawala'mirriwuna, ga yakana walala yurru mel-wuyun ŋula yolku yolŋuwu. Yo, ŋulinyaramirriyunydjayi walala yurru yukurra ḻakarama bothirrina wiripunhanydja yolŋunha, gupa-waŋana yurru, ga bitjanna liŋguna walala yurru bunharamirrina, ḻarrany'tjunmirrina dhikana yulŋunydja yukurra, bala walala yurru ŋuyulkthirrina ŋula nhäku ŋamakurru'w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linyaramirriyunydjayi yolŋu'-yulŋuyu yurru wekama wiripu-guḻku'nhanydja goŋlili ŋunhana miriŋuwalana walalaŋgala. Walala yurru djäma muḻkurrmiriwyuna dhumukthuna yana, nhaltjan walala yurru guyaŋirri, liŋgu walala yurru guyaŋinyamirri ḻiya-waŋarrthirrina be. Walala yukurra märr-ŋal'yun yurru ŋula nhäkuna, birrka'mirriwuna nhäkuna malaŋuwu ŋunhi walalanha yurru be goŋmirriyama wal'ŋu, wirrkina ŋurr'yunmarama, yurru yakana walala yurru märr-ŋal'yun Godk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olŋu'-yulŋunydja yurru bitjan ḻakaranharamirri be walala buku-ŋal'yunaramirri nhanŋu Godku, yanapi walala nhanŋuna be yolŋu'-yulŋu, yurru djämanydja walala ŋuli yätj warray, yanapi ŋayi Godthunydja yukirri bäyŋu ŋayathaŋu ganydjarr guŋga'yunarawu walalaŋgunydja, märr yurru walala nhina ŋamathama. Biyaka barrku-ḏakthurra yulŋunydja balanyarawalayinydja yolŋu'-yulŋuwala, yaka walalaŋgala nhiniya gal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balanyarayinydja yolŋu'-yulŋu wiripunydja yurru yana ḻunduthirri ḻuḻatjku dhäykawu, ŋayaŋu-yalŋgi'wuna ŋurikina, märr ŋayi yurru gulŋiyirrina nhanukala wäŋalili, bala ŋayi yurru mayali'-wilkthundja, bitjan gaṯmaramana yurru ŋunhiyi dhäykanhanydja ŋunhi ŋayi ŋayaŋu-ŋonuŋ birrka'mirriyuna dhikana yätjthu malaŋuyu. Yo, ŋuriŋiyinydja miyalkthu märr-yapalana yana yurru märrama ŋanya dhäruktja, liŋgu wirrki ŋayi ḏukṯukthirri yukurra wiripuwu ga wiripuwu romgu malthunar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balanyaranydja dhäyka ŋuli mäkiri'-witjunna yana birrka'mirriwuna ŋula yolku, yurru yakana ŋayi yurru yana marŋgithirri yuwalkŋuwunydja wal'ŋu romgu.]]></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2026-05-20T12:12:15Z</dcterms:created>
  <dcterms:modified xsi:type="dcterms:W3CDTF">2026-05-20T12:12:15Z</dcterms:modified>
  <dc:title>Bible.com.au: DIMITHIWU NAMBA 2NA DHÄRUK 3:1-17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