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IMITHIWU NAMBA 2NA DHÄRUK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uyaŋiya bala roŋiyiya Djesu-Christnha, ŋunhi ŋayi Godthu ŋanya gaŋgathinyamirriyaŋala beŋuru rakunyŋuru. Ŋarranydja ŋuli yukurra ŋurikalaŋuwuyyina birrŋ'marama dhäwu', ŋunhi ŋayi dhawal-wuyaŋina ŋulaŋuru yarrataŋuru Giŋ-Daypit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iyaŋuyi dhäwu'yunydja birrŋ'maranharayu ŋarranydja dhuwalana yukurra nhina ḻoḻuŋurana, garrpiṉara djimuku'yuna malaŋuyu, yanapi ŋarra ŋula nhäna dhuwurr-yätjnha yolŋu. Yurru Godkunydja dhäruk yaka warray garrpiṉara ŋula nhäku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iyakuyinayi märrwu ŋarranydja yukurra dhärra mukthunna yana wuṉḏaŋarrnha gali'ŋura Djesuwalana, ŋarra ŋuli märramana yana nhä malanha yätjtja ŋunhi walala ŋuli djäma ŋarraku, märr yurru ŋunhi wiripu-guḻkuny'tja ŋunhi walalanha Godthu ŋayipi djarr'yurruna, walala yurru märr-yuwalkthirrina Djesu-Christkala, bala walŋathirrina yurru, bala yurru nhinanydja walala ŋunhalana nhanukalana ḻatju'ŋurana dhikana wal'ŋu wäŋaŋura, gupaḏalnha-wala y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dhuwalanydja dhäruk ŋarra yurru ḻakarama yuwalk yana, balanyara gam',“Ŋunhi ŋali yurru ḏaḏawyun yätjŋurunydja djämaŋuru,bitjandja bitjan ŋali maṉḏa liŋguna rakunydhinyarana manapa Garraywala Djesuwala,bala ŋalinydja yurru bitjandhi liŋgu walŋayi nhina yukurra manapa nhanukal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ŋali yurru dhärra yukurra wuṉḏaŋarrnha yana ŋuliwitjan ŋayaŋu-ŋonuŋdhinyaramirrikurrunydja,bala ŋalinydja yurru nhina ŋunhalanydja, bitjan ŋurru'-ŋurruŋu yolŋu'-yulŋu ŋunhi nhanukalana dhambay.Ŋuli ŋali yurru ŋuyulkthirrinydja nhaŋu bitjandja, ‘Yaka ŋarra nhanŋu marŋgi,’ bitjandja,ŋayinydja bitjandhi liŋgu waŋa yurru ŋitjalaŋgunydja, ‘Yaka yana ŋarranydja marŋgi nhu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äyyi ŋunhi ŋali yurru yakanydja märr-yuwalkthirri nhanŋu,yurru ŋayipinydja Garraynydja yurru yukurra yuwalk yana,liŋgu yakana ŋayi yurru djambi yukurra ga ŋula wiripuyirri,Ŋayi yurru djämana yana nhä ŋayi dhawu'-nherrara ŋunhiyi.”Balanyarayina yurru djämamirri wal'ŋu yolŋu Godk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waŋiya guyaŋinyamirriyaŋa yolŋu'-yulŋunhanydja ŋurikiynydja malaŋuwuy. Ḻakaraŋanydja walalambala yäkuyunydja Garraywala, märr yurru walala yaka ŋarrtjunmirri, dhä-ḏalthinyamirri waŋanhamirri, liŋgu ŋuriŋiyinydja ŋarrtjunminyarayunydja romdhu ŋuli yakana guŋga'yun ŋula yolnha yolŋunha, yana ŋayi yurru ŋuriŋiyinydja baḏuwaḏuyunna yolŋu'-yulŋunha, ŋunhinhana ŋunhi walala yurru ŋäma Godku yolŋu'-yulŋunha ŋarrtjunminy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nhenydja Dimithi, wirrki yana djäma nhinanharawu ŋamathinyarawuna, märr yurru ŋayi Godthunydja ḻatju'-ḻakarama muka nhuna. Nhenydja dhuwali Godku nhanŋuway djämamirri, yurru biyaka warraŋulkuŋa ḻakaraŋanydja walalambala Godku yuwalkŋunydja wal'ŋu dhäruk, ga dhunupakuŋa yana, märr yurru nhe yakana goranydja ŋunhi ŋayi yurru Godthunydja nhäma marrtji djämawuynydja nhoku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barrku-ḏakthurra yulŋunydja yolŋu'-yulŋuwu ŋurikinydja ŋunhi walala yurru waŋanharamirri marrtji ḻakaranharamirri mayali'miriw ŋunhi dhäwu', liŋgu ŋuriŋiyinydja dhärukthu walala ŋuli Godnha bitjan yutjuwaḻa'kumana. Yakana ŋurikalayinydja galkithiya walalaŋgala, liŋgu balanyarayuyinydja dhärukthu yurru yolŋu'-yulŋunha gäma yarrk-yarrkmaramana barrkukumana Godkal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ŋunhi dhäruktja walalaŋguŋu waŋanharanydja balanyarana bitjan yätj ŋunhi djetji rumbalŋura yolŋuwala, ŋunhi ŋayi ŋuli ŋuthan, bala birrŋ'thunna bawala'mirrikurruna rumbalkurrunydja, bala rakunygumana yurru ŋuriŋiyinydja yätjthunydja. Ga märrma' ŋunhi yolŋu maṉḏa yäku Yaminiyanydja ga Bilitanydja balanyarayi yolŋu maṉḏa, liŋgu djarrpi'kuma yana maṉḏa ŋuli marŋgikuma yolŋu'-yulŋunh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äma yana Djesu-Christkala gali'ŋura ganydjarry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ṉḏanydja ŋunhi baḏatjurruna ŋunhiyi yuwalkŋunydja, bala maṉḏa ŋuli ḻakarama djarrpi'kumana, yanapi walalanydja ŋunhi rakunymirrinydja yolŋu'-yulŋu liŋguna gaŋgathinya ŋulaŋuru moluŋurunydja. Bitjanna maṉḏa ŋuli ḻakaramanydja yolŋu'-yulŋuwanydja djarrpi'kumana, bala walala yukurra galkinyamaramana wiripu-gulku'nhana märr-yuwalkthinyaramirrinha yolŋu'-yulŋunha ŋunhi, liŋgu walalaŋgala ŋuli muḻkurrŋura guḻku'yirri ŋuriŋiyi dhärukth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Godkunydja mala yolŋu'-yulŋu yurru dhärra yukurra ḏäl warray yana, yakana yurru galkirri, liŋgu Godkunydja ŋunhiyi ŋurruk yolŋu walala balanyara bitjan ḻuku dhärranharawu ŋunhi buṉbuwuy, ŋunhi Godkuŋuna nhanukuŋuwaynha nherraṉara. Godthu ŋayipi yiŋarra'yurrunanydja nhanŋuwaynydja ŋayi yolŋu'-yulŋunha, waŋga'-waŋganynha yana. Yo, Garraynydja ŋunhi marŋgi ŋurikinydja walalaŋgu ŋunhi walala nhanŋuway wal'ŋu yolŋu'-yulŋu, ga ŋunhiyinydja yolŋu ŋunhi ŋayi ŋuli ḻakaranhamirri bitjandja, “Ŋarranydja dhuwala nhanŋuway warray Garraywu warray,” bitjandja, ŋayinydja yurru ŋuriŋiyi gananna ŋunhi djarrpiny'tja gatjaḻ, ga yana ŋayi yurru ḏukṯukthirrinydja ŋamakurru'wuna nhinanharawu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nha ḻukunydjawala yolŋuwala wäŋaŋura guḻku' mirithirri banikin' malanha, wiripu ga wiripu; wiripunydja banikin' malanha djämawuy mirithirri ḻatju'wuy wal'ŋu dhika, mel-wiḏi' ŋunhi, ga wiripunydja banikin' malanha djämawuy ŋula nhäwuy, dharpawuy ga dhoḻuwuy. Yo, wiripunydja ŋunhiyi banikin djämawu dharrpalwu yana, ga wiripunydja ŋula nhäku yana djämawu. Ga balanyarayi liŋgu ŋupanayŋuyi yana yolŋu'-yulŋunydja barrku'-barrkuwatj, wiripuwu ga wiripuwu djämawunydj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nhi yurru ŋayi yol yolŋu ḏarrtjalkkunharamirrinydja ŋanyapinyay ŋayi, djalkthundja marrtji yurru nhä malanha yätjtja ga bothinyaramirrinydja, bala ŋayinydja yurru ŋunhiyinydja yolŋu nhinana-yana-wala ganaŋ'thunarana nhanŋuwaynha ŋurikiyina yolŋu-waṯaŋuwuna, mel-wiḏi'na nhanŋuwaynha, bala ŋuliwitjan nhanukalaŋukurrunydja ŋayi yurru Garrayyunydja djämana yana ŋamakurru'na dhikana wal'ŋu, liŋgu bitjan liŋgu ŋayi yurru nhina yukurra girri'-ŋamathirri djämawunydja yana Godkalaŋu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nhenydja mukthurra yana yurru yarrkthurra, ŋapana-wekaŋa ŋurukuyinydja nhäku malaŋuwu ŋunhi yukurra nhuma yuḏayuḏa yolŋu walala djäl-ḏumurruyirri ŋurikiyi nhäku malaŋuwu. Waṉḏiya ŋuliŋuruyinydja yana, ga nhepinydja yurru djäl-ḏumurruyirri ŋamakurru'wu yana dhunupawu wal'ŋu. Ga märr-yuwalkthiyana yana nhiniyanydja, ga yuwalkkuŋa yana märr-ŋamathiya wiripu-guḻku'wunydja, ga nhiniya waŋganyŋura ŋurikala walalaŋgala ŋunhi walala yukurra yuwalkkuma buku-ŋal'yun Garraywu ḏarrtjalkthu yana ŋayaŋuyunydja. Dhiyakuyi malaŋuwu nhenydja yurru wirrki ḏukṯukthirr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 ḻayḻayyurra ga waŋanhamiya yukirriya ŋurikalanydja walalaŋgala ŋunhi walala ŋuli yukurra waŋanharamirri be nhä dhäruk djambatj dhika wal'ŋu, dhäpark ŋunhiyi, yolŋuwuŋu yana guyaŋinyarawuy. Ŋunhiyinydja yolŋu walala yakana yana marŋgithina yukurrana yuwalkku, bala walala ŋuli waŋanharamirrinydja ŋurikina liŋgu dhä-ḏal'yunmirrinydja nhäŋiniŋ'kuna, ŋarrtjunmirrina yukurra bala-lili'yunmirr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nhenydja dhuwala Garraywu warray, nhanŋuway warray djämamirri yolŋu. Yakana nhuŋu dhunupa nhe yurru ŋarrtjun waŋa yukurra yolŋuwala birrka'mirriwalanydja. Waŋiya biyaka gurrum'thurra yal'yunarayu dhärukthu. Marŋgikuŋa walalanha yolŋu'-yulŋunhanydja ŋamathaŋa yana, ga yakana waḏutjanydja maḏakarritjthiya ŋurikinydja walalaŋgu yolŋu'-yulŋuwu ŋunhi walala marrtji bulnha bala marŋgithirri, ga ŋurikinydja yolŋu'-yulŋuwu ŋunhi walala ŋuli ŋayaŋu-yätjkuma nh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urrum'thurra yana waŋiyanydja dhunupakuŋanydja ŋunhinhanydja walalanha ŋunhi walala nhina yukurra wiripuŋura gali'ŋura, märr yurru ŋayi Godthunydja walalanha bilmarama muka, märr walala yurru gananna ŋunhi walalaŋguway djarrpi'kunharanydja guyaŋinyarawuy, bala marŋgithirri ŋurikina yuwalkkuna wal'ŋu dhäwu'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yätjthunydja ŋunhi mokuyyunydja bitjarrana walalanha gaṯmaraŋalana, mayali'-wilkthurrunana ŋayi, märr yurru walala djäma nhanukalayŋuwuna djälwu, mokuywalaŋuwuna Satangalaŋuwuna. Ga ŋunhi walala yurru guyaŋirri dhunupa wal'ŋu yana, bala ŋuriŋiyinydjayi yuwalkŋuyunydja dhärukthu walalanha yurru yana dhawaṯmaramayi ŋuliŋuruna ŋunhi yätjŋuru ŋunhi walalanha yukurra gaṯmara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riŋi wiripuwurruyunydja gonha'yurrunana ŋarranha, yurru nhenydja Dimithi balanyara warray bitjan nhe ŋarraku gäthu'mirriŋu. Dhärriya yana wuṉḏaŋarrthiya Godkala ganydjarryu, liŋgu ŋayi yurru Garrayyu Djesuyu ŋayipi nhuna guŋga'yun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 muka nhe ŋäkulanydja ŋarranha ŋunhi ŋarra yukurrana ḻakaraŋala birrŋ'maraŋala dhäwu' ŋunhiyi yuwalkŋunha, ga nhenydja yurru ḻakaraŋa dhuwala yana liŋgu ŋupanayŋu dhäwu', wekaŋa wiripu-guḻku'walanydja dharraylili, ŋurikalanydja walalaŋgala yolŋu'-yulŋuwala ŋunhi walala märr-yuwalkthinyaramirri walala, märr yurru walala marŋgithirriyi, bala ḻakaramana yana dhunupana wiripu-guḻku' w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nhenydja dhuwala balanyara bitjan yolŋu ŋunhi ŋayi ŋuli marrtji marilili, yurru nhenydja ŋuli yukurra buma Djesuwala warray gali'ŋura, ŋayina ŋunhi nhuŋu ŋurruŋu buŋgawanydja. Ŋunhi nhe yurru burakirrinydja ŋunhili mariŋuranydja, yaka ḏaḏawyurranydja, yana märraŋa ŋunhiyi ŋayaŋu-yätjthinyaramirrinydja, ga yaka waṉḏiyanydja nhanuk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 ḻayḻayyurranydja yukirriya dhiyaŋu ŋunhi munatha'wuyyunydja nhäyu malaŋuyu romdhu. Biyaka djäma yana wirrki wal'ŋu ŋuriki nhokalaŋuwu ŋurruŋuwunydja, muḻkurrnydja-nherrala nhanŋuway yana dhärukŋuranydja, märr yurru ŋayinydja nhuna buku-wurrpanna ŋuriki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 ŋuli yolŋu waṉḏirri bata'yunarawunydja, ŋayi yurru ŋuriŋi yolŋuyunydja ŋayathama yana ŋunhiyi romdja ŋurikiyi waṉḏinyarawunydja. Ŋuli ŋayi yurru yakanydja waṉḏirri yukurra ŋuriŋiyi romdhunydja, ŋayinydja yurru yakana märrama ŋula nhänydja ŋurikiyi. Mukthurra-yana-wala marrtjiya Godkala romgurru ganydjarryu yana, märr nhenydja yurru märraman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yurru yolŋuyu ŋatha-ŋuthanmaranharamirriyu djäma yukurra wirrki wal'ŋu nhä malanha, ŋuriŋiyina yolŋuyu yurru ŋäthilinydja märrama borum ŋuliŋuruyi ŋunhi ŋayi ŋuli ŋuthanmarama yukurra. Yo, djämanydja wirrki yana Garraywunydja, bala nhenydja yurru märramana yana ŋamakurru' nhanukuŋ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uyaŋiya wirrki yana ŋunhiyi malanha yulŋunydja, ŋunhi ŋarra ḻakaraŋala bitjarrayi, liŋgu Garrayyunydja ŋayipi yurru marŋgi wekama nhuna, märr nhenydja yurru yuwalkkumana wal'ŋu marŋgithirri.]]></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2026-06-12T01:43:37Z</dcterms:created>
  <dcterms:modified xsi:type="dcterms:W3CDTF">2026-06-12T01:43:37Z</dcterms:modified>
  <dc:title>Bible.com.au: DIMITHIWU NAMBA 2NA DHÄRUK 2:1-26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