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IMITHIWU NAMBA 2NA DHÄRUK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muka ŋayi Godthunydja ŋilimurrunha walŋakuŋala, bala ganaŋ'maraŋalanydja ŋayi bitjarra nhanŋuwayliliyaŋalana ŋilimurrunha, yurru yaka ŋayi ŋilimurrunha walŋakuŋala bili ŋilimurru ŋamakurru'mirrinydja be. Ŋäthilinydja benydja, yurruna ŋayi dhuwalanydja wäŋa maḻŋ'thurruna, Godthu ŋayipi djarr'yurrunanydja nhanukalay ŋayi guyaŋinyarayu, ŋayi yurru ŋayaŋu-wuyun ŋilimurruŋgu, bala ŋayi walŋakuŋalana ŋilimurrunha ŋuliwitjarra Djesu-Christkalaŋukurr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dhiyaŋunydja-wala nhanŋu ŋunhiyi mel-wuyunaranydja liŋguna maḻŋ'thurrunana, liŋgu Djesu-Christnha ŋilimurruŋgu Walŋakunharamirrina bunana, bala bakmaraŋalana ŋayi bitjarra biḏiwiṯitjkuŋalana ŋunhi rakunydhinyaramirrinydja rom, bala ŋilimurrunydja yurru nhina yukurra ŋunhalayina Godkalana, rumbalnha wal'ŋu yana, bitjanna liŋguna yurru. Dhuwalayi ŋayi Godthu maḻŋ'maraŋalanydja warraŋulkuŋalanydja ŋilimurruŋgu ŋuliwitjarra Djesu-Christkalaŋukurr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Yo, Godthunydja ŋunhi djarr'yurruna nherrara ŋarranhanydja ḻakaranharawu dhäwu'wunydja dhiyakuyinayi. Ŋarranydja dhuwala bo'puyŋu nhanŋu, bala ŋarra yurru marŋgikumanydja dhuwalayina yuwalknha dhäwu', bäyyi ŋunhi walala yurru ŋarranha djäma ŋula nhaltjan yätjkumanydja. Yakana ŋarra yurru goranydja ŋuriŋiyi dhäwu'yunydja, liŋgu ŋarranydja marŋgi Djesu-Christku; ŋarra märr-nherraṉminanydja ŋarrakuway ŋarra nhanukalana liŋguna, ga yuwalk yana ŋayi yurru yukurra gunganhamirriyamanydja djäkanydja ŋurikiyi dhäwu'wu ŋunhi ŋayi wekaŋala ŋarrakala dharraylili. Yo, ŋunhiyinydja dhäwu' yurru yukurra dhärrana yanana, yana liŋgu ga ŋulinyaramirriyu waluyu ŋunhi ŋayi yurru marrtji lili, bala bun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muka ŋarra ŋunhi ḻakaraŋalanydja nhuŋu ŋunhiyi dhäwuny'tja, ga nhenydja yurru ŋayathama ŋunhiyi liŋgu waŋgany yana yuwalknha wal'ŋu dhäwu' ŋunhi nhe ŋäkula ŋarrakuŋu. Märr-nherraṉmiyanydja Garraywala yana, ga märr-ŋamathiya nhanŋuway, ga wiripu-guḻku'wu yolŋu'-yulŋuwu, liŋgu nhenydja nhanŋuway yana Djesu-Christ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thu wekaŋala yuwalkŋunydja wal'ŋu dhäwu' nhokalana dharraylili ŋunhi, ga nhenydja yurru dharraynha yulŋunydja ŋuriki yuwalkkunydja, ŋuriŋiyinydja Birrimbirryu Garrkuḻukthunydja ganydjarryu ŋunhi ŋayinydja dhuwalina nhina yukurra nhokal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muka nhe ŋäkulanydja ŋarranha, ŋunhi ŋuriŋi yolŋu'-yulŋuyu bukmakthu yana dhiyala Yaytjanydja makarrŋura gonha'yurruna ŋarranha. Ŋuriŋi märrma'yunydja Bitjilayu ga Yimatjiniyunydja, maṉḏanydja gonha'yurrunana ŋarranha, ḏiltjina ŋarraku wekaŋala, bitjarra liŋgu bitjarra ŋunhi wiripu-guḻku'y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urru ŋuriŋi Nitjipurayunydja ŋayinydja yaka ŋarranha gonha'yurruna. Ŋarra bukumirriyama yukurra yulŋunydja, ŋunhi ŋayi yurru Garrayyu ŋanya gäma ḻatju'kuma, ga nhanŋu ŋunhi gurruṯu'mirriŋunha walalanha, liŋgu bitjan warray liŋgu ŋayinydja ŋuli ŋarranha goŋmirriyama, ŋayaŋu-djulŋikuma dhika wal'ŋu, marrparaŋ'kuma bitjan ŋarranha. Ga bäy warray ŋunhi ŋarra dhiyala ḻoḻuŋuranydja gärri yukurra, ga yakana ŋayi ŋuli gora ŋarrakal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unhi ŋayi bunananydja dhiyala Rawumdja, dhunupa yana ŋayi ḻarruŋalana yukurrana ŋarraku, yana liŋgu ga maḻŋ'maraŋala ŋayi ŋarra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nydja ḏukṯuk ŋayi yurru Garraynydja mel-wuyun nhanŋu, ŋulinyaramirriyunydja ŋunhi ŋayi yurru Garrayyu mala-yarr'yun marrtji yolŋu'-yulŋunha. Ga nhenydja marŋgi muka bitjandhi liŋgu nhanŋu, nhaltjana ŋayi ŋuli guŋga'yuna yukurranha ŋarranha ŋunhala Yipatjatj wäŋaŋu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rrkapmirri Dimithi, dhuwalanydja ŋarra yukurra Bolyu wukirri dhäruk nhuŋu, ŋunhi ŋarranydja bo'puyŋu Djesu-Christku, yurru Godthu ŋayipi ŋarranha nherraranydja dhiyakuyi djämawunydja, liŋgu ŋayipi ḏukṯukthina. Ŋayi djuy'yurruna ŋarranhanydja ḻakaranharawu Djesuwalaŋuwuy, liŋgu ŋayi dhawu'mirriyaŋala ŋunhi ŋayinydja yurru walŋakuma yolŋu'-yulŋunha ŋuliwitjan Djesu-Christkalaŋukurr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 yukurra wukirrinydja dhuwala djorrany'tja nhuŋu Dimithi, liŋgu nhenydja marrkapmirrina gäthu'mirriŋu ŋarraku. Ŋarra yukurra bukumirriyama nhuŋu yulŋunydja, märr yurru Godthu Bäpayu ga Garrayyu Djesu-Christthu gäma yukurra nhuna galkikuma yana nhanukalay ŋayi märr-ŋamathinyarayu ga mel-wuyunarayu, märr yurru nhenydja nhina yukurra ŋayaŋu-yal'yunara waŋgany-manapanmirri Djesu-Christkala.Bolyu marrparaŋ'kuŋala marrtjina ŋanya Dimithi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rra mirithirri buku-wurrpandja yukurra Godnha. Ŋarra ŋuli buku-ŋal'yundja nhanŋu ŋuruŋu wal'ŋu ŋayaŋuyunydja ḏarrtjalkthu yana, bitjan yana liŋgu bitjarra ŋarrakala märi'muyu yukurrana djäma nhanŋu ŋäthili. Bitjan liŋgu ŋarra ŋuli buku-wurrpan Godnha, ŋunhi ŋarra guyaŋirrinydja ŋuli yukurra nhuna, bukumirriyamanydja yukurra nhuŋu munha-ŋupan ga walu-ŋup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rra ŋuli guyaŋirrinydja nhuna, nhaltjan nhe yukurra ŋäthi ŋunhi, ŋulinyaramirriyu ŋunhi ŋarra nhuna ganan. Wirrki yana ŋarra ḏukṯuktja nhänharawunydja nhuŋu, märr yurru ŋarra wirrki yana ŋayaŋu-djulŋithirrinydja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rra yukurra guyaŋirrinydja nhuna ŋunhi nhenydja yukurra yuwalkkuma yana märr-yuwalkthirri Djesu-Christnha. Ŋäthilinydja nhokala märi'muyu märr-yuwalkthina Lawatjthu, ga ŋuliŋuruyinydja nhokala ŋäṉḏi'mirriŋuyuna Yunitjthuna märr-yuwalkthina, ga ŋarra marŋgi nhuŋunydja ŋunhi nhenydja bitjandhiyi liŋgu märr-yuwalkthirriyi yukur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hiyakuyinayi nhuna ŋarra yukurra biyapul guyaŋinyamirriyamanydja, bitjandja gam': Djämanydja wirrki yana wal'ŋu, liŋgu Godthunydja bitjarra ŋäthilimirriyaŋalana wekaŋala nhanŋuwaynydja ŋayi ganydjarr nhokalanydja, ŋulinyaramirriyunydja ŋunhi ŋarra bukumirriyaŋala goŋ-ŋal'yurruna manapara nhokala. Biyaka dhä-yurrkuŋana ŋunhiyi gurthana, märr ŋayi yurru nhära bitjanna liŋgu, ga yakana yurru rirriwuḻthirrinydja, ŋunhiyi nhanukuŋu wekanhar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nhi ŋuli nhe rum'rumdhundja barrarirrinydja ŋula nhäku, ŋunhiyinydjayi yaka ŋulaŋuru Godkuŋu wekanhara, lingu Godthunydja ŋuli wekama nhanŋuway warray wal'ŋu Garrkuḻuk Birrimbirr ŋilimurruŋgala ŋayaŋulilinydja, märr yurru ŋilimurru djämanydja ganydjarrmirriyuna ga märr-ŋamathinyarayuna. Ŋe. Ga ŋuriŋiyinydja nhanukalanydja Walŋayunydja Birrimbirryu ŋilimurru yurru ḏaḏawmaranhamirrina ŋilimurrunhay ŋilimurru ŋula nhäŋuru yätjŋur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hiyakuyina nhe yurru yakanydja rum'rumdhun. Ḻakaraŋa ŋanya Garraynha yana birrka'mirriŋura, barrarimiriwnha yana. Ga yakana goriya ŋarrakalanydja, ŋunhi ŋarra yukurra dhuwala gulŋiyirri ḻoluŋura, liŋgu ŋarra nhanŋuway dhuwala Garraywu Djesuwu yana. Ŋunhi nhe yurru ḻakarama dhäwuny'tja birrŋ'marama Djesunhanydja, walala ŋuli yolŋu'-yulŋuyunydja nhuna ŋayaŋu-yätjkuma dhika nhaltjanna, yurru nhenydja märraŋa yana ŋunhiyi ŋayaŋu-yätjthinyaramirrinydja rom ŋuriŋi yana Godkala ganydjarryu.]]></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2026-06-15T09:23:48Z</dcterms:created>
  <dcterms:modified xsi:type="dcterms:W3CDTF">2026-06-15T09:23:48Z</dcterms:modified>
  <dc:title>Bible.com.au: DIMITHIWU NAMBA 2NA DHÄRUK 1:1-18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