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2 DHÄRUK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Djesuyunydja boŋguŋu warrkuḻuŋuna-wala yana ŋunhi dhä-märr-yuḻknhanydja yolŋunha ŋunhimalana wäŋalili dhä-ḏir'yunarawuylilina, gupaḏalkumana yurru; walala yurru batjpatjtjunna yukurra ŋunhalana bili wäŋaŋura, bitjanna liŋguna yurru, barrkuwatjnha ganaŋ'thunna yurru ŋulaŋuru Godkalanydja gupaḏalkumana. Yakana walala yurru gärri yukurra Godkalanydja wäŋalili, ga dhäkay-ŋäma walala yurru Garraywunydja djeŋarrany'tja ga ganydjarr-ḏumurrunydja walŋa yakan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ŋulinyaramirriyunydjayi waluyu ŋayipina yurru lili marrtji Garraynha, bala yurru bukmakthuna warrpam'thuna yana nhäma Godkunydja ŋunhi djeŋarra' rom yolŋu'-yulŋuwala nhanukalaŋuwalanydja, bala wokthunna yurru wirrkina dhikana wal'ŋu nhanŋu Garraywunydja; walala yurru nhämanydja ṉirryunna ŋurikalayi nhumalaŋgala märr-yuwalkthinyaramirriwalanydja yolŋu'-yulŋuwala, bala ḻatju'-ḻakaramana yurru Godnha, liŋgu nhumanydja märr-yuwalkthina muka dhäwu' Garraynha, ŋunhi ŋanapurru ḻakaraŋala nhumalaŋgu yukurrana ŋ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iyakuyinayi ŋayaŋuwu ŋanapurru ŋuli bukumirriyamanydja nhumalaŋgu bitjanna liŋguna, ŋäŋ'thundja ŋanapurru ŋuli Godnha, märr ŋayi yurru nhumalanha ḏarrtjalkkuma ŋayaŋu, märr yurru nhuma nhina yukurra ŋunhilimi bili romŋuranydja ŋunhi ŋayi Garrayyu nhumalanha garr'yurruna ŋurikiyi romgu nhinanharawu. Yo, ḏukṯukthirri ŋanapurru yukurra, nhuma yurru nhina ŋamathama wal'ŋu yana, ga djäma yukurra yurru märr-yuwalkthinyarayu nhanukalay. Bala ŋanapurrunydja dhuwala yukurra ŋäŋ'thun ŋuli Gunhu'nha nhumalaŋgu dhipali, ŋayi yurru guŋga'yundhi nhumalanha nhanukalay ŋayi ganydjarr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ärr yurru bukmakthuna nhämanydja nhumalaŋgala Garraywu Djesuwunydja ḻatju' dhika wal'ŋu rom, bala wokthunna yurru Garraywunydja yäkuwu dhikana. Ga bitjandhi walala yurru nhumalanhanydja ḻatju'-ḻakaramayi rrambaŋikumana Djesunhana, liŋgu Godthu ŋayipinydja ga Garrayyu Djesu-Christthunydja nhumalanha marrtji yurru gämana nhanukalay ŋayi ŋuriŋina märr-ŋamathinyara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napurrunydja yukurra wukirri dhuwala nhumalaŋgu yulŋunydja, ŋarra Bolyu, ga Djälatjthu ga Dimithiyu, djuy'yundja ŋanapurru yukurra märr-ŋamathinyara nhumalaŋgu Godkalaŋumirriwunydja yolŋu'-yulŋuwu dhipali Dhatjalunikalilinydja, bukmakku yana nhumalaŋgu ŋunhi nhuma nhanŋuway Godku Gunhu'wu yolŋu'-yulŋu ga Garraywu Djesu-Christ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thu yurru ŋayipi ga Garrayyu Djesu-Christthu gäma yukurra nhumalanha ŋuriŋi nhanukalay ŋayi märr-ŋamathinyarayu ga ŋayaŋu-yal'yunarayu.Gunhu'yunydja boŋguŋu dhunupa mala-yarr'yurru guḻk-guḻkthurruna yolŋu'-yulŋu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utha walala, dhunupa dhuwala yana yulŋunydja, ŋunhi ŋanapurru ŋuli buku-wurrpan Godnha yukurra nhumalaŋgunydja bitjan liŋgu, liŋgu nhuma ŋuthan marrtji bala Godkala romŋura. Nhuma yukurra märr-yuwalkthirrina-wala yana wirrkina wal'ŋu nhanukalanydja, ga bitjandhi nhuma yukurra märr-ŋamathinyaramirri bala-lili'yunmirri nhumalaŋguway nhuma bukmakku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iyaŋu-wala yukurra mari bathalana wal'ŋu buna nhumalaŋgu, ga ŋayaŋu-yätjthirrina nhuma yukurra batjpatjtjunna Garraywalana yäkuyu, yurru mukthun yana nhuma yukurra marrtji dhuwala yulŋunydja wuṉḏaŋarryi yana wal'ŋu märr-yuwalkthinyarayunydja ŋuliwitjandhi marikurrunydja. Dhiyakuyina ŋayaŋuwu ŋanapurru ŋuli nhumalanhanydja ḻakarama ŋuripa Garraywalaŋumirriwanydja yolŋu'-yulŋuwa miṯtjilili ga miṯtjilili bitjan, birrka'mirrilili yana; ŋanapurrunydja yukurra ŋurr'yunna nhumalaŋgala, liŋgu mukthun yana-wala nhuma yukurra marrtji märr-nherraṉmirri Christkala marimirrikurrunydja wäŋak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yurru ŋuruŋu yolŋu'-yulŋuyunydja nhämana nhumalaŋgala, ŋunhi ŋayi yurru Godthu mala-yarr'yunna marrtji yolŋu'-yulŋunhanydja dhunupa yana. Dhiyaŋunydja-wala nhuma yukurra galŋa-yätjthirrina, bumana nhumalanha marrtji ŋuli yolŋu'-yulŋunha, liŋgu nhuma Gunhu'wala romŋura yukurra gärri, yurru ŋuliwitjandhi marikurrunydja ŋayi marrtji ŋäthilimirriyama nhuna ŋurukuna-wala ŋunhi nhe yurru nhina yukurra ŋunhalanydja Godkalanydja wäŋaŋura gupaḏalnha-wal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yipinydja Godtja rom-dhunupa warray, bala ŋayipi yurru yana buku-ruŋinyamaranharawuynydja wekama ŋuriki walalaŋgu ŋunhi walala yukurra ŋayaŋu-yätjkuma nhumalanha; walalanydja yurru ŋunhiyi märrama ŋunhi liŋgu mari bathala yana, ga ŋayaŋu-yätjkunharamirri burakinyaramirri ŋunh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ŋitjalaŋgunydja ŋayi yurru wekama buku-ruŋinyamaranharawuy; ŋali yurru nhina ŋayaŋuna ŋunhalanydja yukurra, nhuma ga ŋanapurru ŋunhi ŋilimurrunha walala yukurra ŋayaŋu-yätjkuma liŋgu yäkuyu Godkala dhiyala, ŋunhalanydja ŋali yurru nhina yukurra marimiriwnha. Yo, ŋulinyaramirriyunydja ḏaykun'thu mala-yarr'yunaramirriyunydja ŋayipinydja boŋguŋu Djesu-Christtja maḻŋ'thurruna ŋulaŋuru djiwarr'ŋurunydja, ŋayi boŋguŋu marrtji lili gäŋu ganydjarr ŋutu'na dhikana, ga malthurrunydja marrtji lili boŋguŋu nhanbala djiwarr'wuynha yolŋu walala, ganydjarr ŋutu'mirrina, yurru buninydja ŋayi boŋguŋu nhanukalay ŋayi dhika wal'ŋu djarraṯawun'thunydja, biyakuna bitjan gurtha marrtji nhäri, ŋatŋatthurru marrtji lili boŋgu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boŋguŋu dhä-ḏir'yurruna yanana ŋunhinhanydja walalanha dhä-märr-yuḻkmirrinhanydja ŋunhi walala ŋuli buku-nherraṉ Godnha, ŋunhinhanydja walalanha ŋunhi walala ŋuli yaka märrama ŋunhiyi dhäruk ŋunhi ḻakarama yukurra Djesunha ŋilimurruŋgu Garraynha.]]></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2026-06-24T14:15:48Z</dcterms:created>
  <dcterms:modified xsi:type="dcterms:W3CDTF">2026-06-24T14:15:48Z</dcterms:modified>
  <dc:title>Bible.com.au: DHATJALUNIKAPUYŊUWU NAMBA 2 DHÄRUK 1:1-12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