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2NA DHÄRUK DJUY'YUNARA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ripu-guḻku'yunydja ŋuli yolŋuyu walalay waŋa bitjan, “Nhätha dhika ŋayi yurru Garraynydja be roŋiyirri lili? Weyinnha ŋayinydja yukurra galkun dhika ŋiniya? Nhaltjarra ŋayi?... meṉguŋala?... buku-dhumukthina?” bitjanna walala ŋuli waŋa. Yurru Garrayyunydja buku-dhumukthirri yukurra yakana, ŋayi yurru djämana yana nhä ŋayi dhawu'-nherrara; yuwalk yana ŋayi yurru roŋiyirrinydja lili, yana ŋayi yukurra bulnha galkun, liŋgu ŋayinydja yukurra mel-wuyun warray yolŋu'-yulŋuwu. Ŋayinydja ḏukṯuk bukmakku birrka'mirriwu yana, walala yurru gonha'yun walalaŋguway yätj, liŋgu ŋayi yaka ḏukṯuk yolŋuwu ŋula waŋganygu baḏuwaḏuyunar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yuwalk yana ŋunhiyi Garraywunydja walu yurru buna, yurru ŋayinydja yurru buna gatjpu'-yunamiriw warray yana, bitjan warray bitjan ŋuli manaŋgan ŋunhi yolŋu marrtji, ŋunhi ŋuli marrtji yolŋu walala ŋorra'-ŋurra yakurrmirri wawu. Yo, ŋunhi yurru ŋunhiyi walu bunanydja, ŋayinydja yurru ŋunha djiwarrny'tja gärak wäŋa winya'yunna, bena dhika bathalayuna rirrakayyu, ga ŋunhayi djiwarr'wuynydja nhä malanha, ŋaḻindi ga walu ga ganyu' malanha, walala yurru nhära winya'-winyayunna marrtji ŋuriŋinayi gurthayuna. Ga dhuwala munathany'tja wäŋa ga bukmak nhä malanha yolŋuwuŋu ŋunhi goŋbuy djämawuy, bukmaknha yurru nhärana warrpam'nha, warrpam'thunna yurru winya'-winyayunna marrtji buwayakthirr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bukmak dhuwalayi nhänydja malanha yurru marrtji winya'-winyayunna, bala nhaltjanna dhika nhuma yurru nhinanydja yukurra dhiyaŋunydja waluyu? Ŋilimurrunydja ŋuli nhina yukurra ŋamakurru' yana ḏarrtjalk wal'ŋu ŋula nhämiriw, ganaŋ'thun yätjŋuru, nhanŋuway Godku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ilimurrunydja ŋuli be muka girri'-ŋamathi galkurru yukirri ŋurikiyina Godkalaŋuna waluwu. Ŋilimurrunydja ŋuli be djäma nhanŋuway, märr yurru ŋunhiyinydja walu marrtji waḏutjana lili, ŋunhi ŋayinydja yurru marrtji Godthunydja baḏuwaḏuyun winya'-winyayunmaramana ŋunha djiwarrny'tja gärak gurthayunna, ga ŋunhayi djiwarr'wuynydja nhä malanha yurru marrtji buwa'-buwayakthirrina winya'-winyayunna ŋuriŋinayi gurthay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Godthunydja dhawu'-nherrara, ŋayinydja yukurra djäma yuṯana wal'ŋu djiwarr' wäŋa, ga yuṯana wal'ŋu munatha' wäŋa, bala ŋilimurrunydja Garraywalaŋumirrinydja yukurra yurru gatjpu'yun dhukarr-nhämanydja ŋurikiyi yuṯawuna wäŋawu, liŋgu ŋunhalayinydja Godku yolŋu walala yurru nhina yukurra rom-dhunupanamirrina yana gupaḏalnha-wala, rrambaŋina Garraywal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marrkapmirri walala, dhiyakuyinayi ŋilimurru yukurra galkundja, ga ŋunhi ŋilimurru yukurra dhuwala mukthun galkun, ŋilimurrunydja yurru ḏiltjina wekama yätjkunydja. Wirrki yana wal'ŋu djäma nhinanharawu ŋamathanharawunydja, ḏarrtjalk yana ŋula nhämiriw. Nhiniya ŋayaŋu-yal'yunaraŋura yana Godkala ga nhanukalaŋuwala yolŋu'-yulŋuw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Walalanydja ŋuli wiripu-guḻkuny'tja waŋa bitjan, “Weyinnha dhuwalanydja ŋiniya,” bitjan. Yurru guyaŋiya dhuwalanydja gam': Ŋilimurruŋgu Garraynydja ŋunha galkun yukurra bulnha nhuŋu, liŋgu ŋayi ḏukṯuk nhuŋunydja walŋathinyarawu, märr nhe yurru nhina walŋa yana nhanukala wäŋaŋura. Ŋilimurruŋgala marrkapthu wäwayu Bolyu djuy'yurruna djorra' nhumalaŋgu ŋäthilinydja, ga ŋayinydja ḻakaraŋala ŋunhi yana liŋgu ŋupanayŋu dhäruk. Godthunydja ḻiya-djambatjkuŋala Bolnhanydja wirrkina yana, ga ŋunhi ŋayi ŋuli wukirri djorrany'tja ŋula yolku ŋayi ŋuli ḻakaramanydja ŋunhi yana liŋgu ŋupanayŋu dhäwuny'tja. Wiripunydja Bolwuŋu wukirriwuy dhäruk ḏälnha mirithirrina maḻŋ'maranharawu, ga ŋunhi ŋuli yakanydja yolŋuyu yaw'yun ŋunha djinawa mayali'wu ŋurikinydja dhärukku, yaka ŋayi yurru maḻŋ'marama warraŋulkurrunydja. Wiripunydja ŋuriŋi dhuŋamirriyunydja yolŋuyu walalay, ŋuriŋinydja ŋunhi walala yaka yukurra dhärra wuṉḏaŋarr Godkala romŋura, walalanydja ŋuli Bolwu dhäruknha wiripuyamana gatjpal'maramana, bitjanna yana liŋgu bitjan walala ŋuli bilmarama yukurra djarrpi'kuma ḻakarama wiripuna malanha Godkunydja dhäruk wukirriwuy. Ŋunhi ŋuli walala bitjandhiyinydja bilmarama Godku dhäruk, bala djäma djarrpi'kumanydja, ŋunhiyinydjayi bitjan walala yukurra baḏuwaḏuyunmirri walalawuynha wal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rrkapmirri walala, liŋguna nhuma marŋgithinana ŋurikiyinydja malaŋuwu romgu. Bira'yurra biyaka djäka nhumalaŋguway nhuma. Yaka galkikunhamiya nhumalanhay nhuma ŋurikalanydja yolŋuwala rommiriwwalanydja, märr yurru ŋayi yaka muka nhumalanha gäma gatjpal'maramanydja bilmaramanydja, märr yurru nhuma yaka galkirri yätjlilinydja romlili. Nhumanydja yukurra dhuwala dhärra yuwalkŋuŋura Godkala romŋura. Mukthurra yana dhärriyanydja ŋunhili liŋgu walŋamirriŋura dhärukŋur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kthurra yana marrtjiya gurarrthiya bala Garraywalanydja romŋura. Nhiniya ŋamathaŋa yana Garraywala djäkaŋura, waŋgany-manapanmiya Garraywala, ga mukthurra-wala yana marŋgithiyanydja marrtjiya Djesu-Christkalanydja ŋilimurruŋgalaŋuwala walŋakunharamirriwalanydja. Yo, Garraynydja dhuwala waŋarrnydja djeŋarra' dhika wal'ŋu, ga bitjanna liŋguna yurru, gupaḏalnha-wala yana. Yo, yuwal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Garraynha roŋiyinya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kapmirri walala, ŋarra wukirri ŋäthilinydja nhumalaŋgu bala djuy'yurrunana, ga dhuwalanydja ŋarra yurru biyapul wukirri nhumalaŋgu, yana guyaŋinyamirriyama nhumalanha ŋurikiy malaŋuwuy, märr yurru nhuma guyaŋirri ŋamathama wal'ŋu, ḏarrtjalkthu guyaŋinyara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uyaŋiya ŋunhinydja ŋunhi Godkala dhäwu'-ḻakaranharamirriyu walalay wukirri yukurrana be ŋäthili baman', ga biyakayi bili guyaŋiya romdja ŋunhi Djesu-Christthu ŋilimurruŋgala Walŋakunharamirriyu wekaŋala nhumalaŋgu ŋurikala bo'puyŋuwala walalaŋg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uyaŋiyanydja wirrki dhuwala dhäruktja, liŋgu mirithirri dharrpal dhuwala. Ŋunhi yurru ŋunhinydja walu dhä-yawar'yunamirrinydja galkithirri, wiripu-guḻkuny'tja yolŋu walala yurru malthun walalaŋgalayŋuwuna yana djälwu, bala walala yurru beyarrmakkumana nhumalanha. Yakana walala yurru märr-yuwalkthirri ŋunhi Djesunydja yurru roŋiyirri biyapul. Walala yurru ŋuriŋiyi djäl-ḏilkurruyunydja waŋa warku'yunna bitjanna gam', “Wanhaka dhika ŋayi yolŋunydja? Be muka ŋayi dhawu'-nherraranydja roŋiyinyarawu, yurru bäyŋu warray. Ŋanapurruŋgu bäpa'mirriŋunydja walala yukurrana gatjpu'yurruna muka be nhanŋu roŋinyarawunydja, yurru liŋguna walala murrmurryurrunana. Bukmak dhuwala nhänydja malanha marrtji yukurra djambimiriwnha yana beŋuru liŋgu ŋurruŋuru ŋunhi dhuwala wäŋa maḻŋ'thurruna, yana liŋgu ga dhiyaŋu-wala, ga bitjanna liŋgu yurru-wala, djambimiriw yana.” Bitjanna walala ŋuli waŋanydja yukurra ŋunhiyi warku'yunaramirrinydja walala yolŋu'-yu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walala ŋuli dhaḻ'yunmirrina ḻiyana walalaŋguway, yakana walala ḏukṯuk guyaŋinyarawunydja ŋurikiyi, ŋunhi ŋäthili ŋurruŋura Godtja waŋana dhäruknha waŋganynha, ga ŋuriŋi dhärukthunydja nhanukala waŋanharayunydja marrtjina maḻŋ'thurrunana ŋunha djiwarrny'tja gärak ga dhuwala munatha' wäŋa.Yo, wäŋanydja munathany'tja dhuwala maḻŋ'thurrunana yana dhawaṯthurrunana beŋuru gapuŋurunydja, ga ŋuriŋiyi gapuyunydja bukmak nhä malanha yukurra marrtjinydja walŋ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riŋiyi liŋgu yana gapuyu Godthu bitjarra baḏuwaḏuyurrunana dhuwala wäŋanydja be baman'tja ŋäthilinydja, ŋulinyaramirriyu Nowamirriyunydja waluyu, ga bukmak ŋunhi yolŋu walala raku'-rakunydhinana ŋuriŋina gapuyuna baḏuwaḏuyunaray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iyaŋunydja-wala Godthunydja yukurra ŋayathamana ŋunha djiwarr gärak, ga dhuwala munatha' ga bukmak nhä malanha yukurra marrtjina yana-wala ŋuriŋiyi bili dhärukthu Godkala yana, yanana liŋgu-u-u ga ŋunhi yurru walu dhä-yawar'yunaramirri, bala ŋayi yurru Godthuna mala-yarr'yun marrtji, bala dhä-ḏir'yun baḏawaḏuyun dhuwurr-yätjmirrinhanydja yolŋunha walalanha ŋunhi. Bala ŋulinyaramirriyuna ŋayi yurru baḏawaḏuyun wäŋanydja dhuwala ŋuriŋi gurthay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ku ḻundu walala, guyaŋiya dhuwalayi, ga yakana meṉguŋanydja dhuwalanydja dhäwu' gam': Godkalanydja maŋutjiŋura waŋganydja ḏaykun ŋunhi liŋgu ŋupanayŋu bitjan guḻku' mirithirri dhuŋgarra 1,000-nha, ga ŋunhiyi guḻkuny'tja mirithirrinydja dhuŋgarra 1,000-dja, ŋunhinydja ŋupanayŋu yana bitjan waŋgany ḏaykun Godkalanydja. Dhuwalayi maṉḏanha märramanydja rrambaŋi yana nhanŋu Godkunydja.]]></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2026-06-12T01:43:22Z</dcterms:created>
  <dcterms:modified xsi:type="dcterms:W3CDTF">2026-06-12T01:43:22Z</dcterms:modified>
  <dc:title>Bible.com.au: BETAWUŊU NAMBA 2NA DHÄRUK DJUY'YUNARA 3:1-18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