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2NA DHÄRUK DJUY'YUNARA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odtja ŋunha marŋgi warray, yuwalk yana ŋayi yurru walŋakumanydja ŋunhinhanydja walalanha yolŋu'-yulŋunha ŋunhi walala yukurra ŋayathama baṯ bitjan nhanŋu rom, bäy warray ŋunhi ŋuli yolŋuyu gurruṯu'mirriyunydja beyarrmakkuma walalanha, bala gur'-guryun djämana yätjkuma. Ga biyapul ŋayi marŋgi yolŋu'-yulŋuwu yätjmirriwunydja rom-djarrpi'-mirriwunydja, ga ŋayathamana ŋayi yukurra walalanha, galkunna yukurra, yana liŋgu ga dha-war'yunaramirriyuna waluyu ŋayi yurru dhä-ḏir'yundja wirrkina yana walalanha, ŋurrkamanydja ŋayi yurru walalanha ŋunhana yana dhä-ḏir'yunaramirrililina wäŋalili. Ŋunhalayina walala yurru yukurra nhinanydja yarrkthunna Godkalanydja gupaḏalnha-wala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kuma yana Godthu yurru dhä-ḏir'yundja rom-yätjmirrinha yolŋu'-yulŋunha ŋunhi walala yukurra djäma marramba' ŋula nhä, ga nhina yukurra rommiriw walala, ŋunhi walala yurru yaka dhäruk-märrama ŋuriki walalaŋgu ŋunhi ŋayi Godthu walalanha nherrara ŋurru'-ŋurruŋu walalaŋgu. Yo, Godthunydja yurru walalanha dhä-ḏir'yun wirrkina yanana, gupaḏalnha-wala.Yo, ŋunhiyi bothinyaramirrinydja ḻakaranhamirri yolŋu walala ŋuli nhina yukurra rommiriwnha walala, ŋayaŋu walalaŋgalayŋumirrina yana; yakana walala yurru mäkiri'-witjun Godku ga ŋula yolku yolŋuwu, yana walala yurru waŋanydja yätjkumana ŋunhinhanydja walalanha ŋunhi walala yukurra nhina ŋunha ḻatju'ŋura djeŋarra'ŋura wal'ŋu Godkala wäŋaŋura. Yo, ŋunhayi djiwarr'wuyyu yolŋu'-yulŋuyu yukurra gäma ganydjarr biyapul dhika wal'ŋu, yurru yaka walala yukurra dhärra gumurrŋuranydja nhanukala Garraywala, bala waŋa yätj-ḻakaramanydja wiripu-guḻku'nhanydja. Yaka walala yukurra ŋuriŋi bothinyaramirriyunydja ḻakaranhamirriyu walalay gäma ganydjarr balanyarayi, bitjan ŋuruŋu ŋunhi djiwarr'wuyyu yolŋu'-yulŋ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walala ŋuli guyaŋinyamirrinydja walalanhawuy walala yanapi walala bathalamirri ga ganydjarr ḏilkurru, bala walala ŋuli yukurra yänana dhikana yätj-ḻakarama wiripu-guḻku'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Godthu djäma yolŋu'-yulŋunhanydja muḻkurrmirriyaŋala muka, märr yurru walala guyaŋirri ga djarr'yun, yurru ŋuriŋiyi bothinyaramirriyunydja walalay, yakana walala ŋuli guyaŋirrinydja, liŋgu walala ŋuli malthun walalaŋgalayŋuwuna ŋayaŋuwu yana, bitjan ŋuli wakinŋu wäyin. Ŋunha wäyindja ŋuli dhawal-wuyaŋirri, bala ŋuthandja, bala ŋuli yolŋunydja walalanha bumana yana, ga ŋunhinydja walala yolŋu'-yulŋu balanyarayi yana, bitjan wakinŋu wäyin ŋunhi, liŋgu walala ŋuli malthunmirri walalaŋgalayŋu walala ŋayaŋuwu. Walala ŋuli ḻakaramanydja Godkunydja rom bawa'mirrina bitjanna, liŋgu yaka walala dharaŋan yukurra ŋunhiyi Godku romnha, bala walalanha yurru bumana yana ŋuriŋi yätjthunydja walalaŋgalay, dhawar'maramana yurru warrpam'thunna ŋunhiyi bothinyaramirrinhanydja ḻakaranhamirrinha walalanha. Bala ŋula nhä yurru yätjnha dhikana wal'ŋu maḻŋ'thun walalaŋgu, buku-ruŋiyirri ŋunhiyi yätjnha ŋunhi walala ŋuli djäma ŋuruku wiripu-guḻku'wu yätj. Yo, galŋa-djulŋithirrina yana walala ŋuli yätjtja ŋunhi rom djäma baṉarra'ŋurana, walupuynha yana; walala ŋuli djämanydja ŋula nhäna malanha yätjnha ŋunhi ŋuriŋiyi walalaŋgalay ŋayaŋuyu yukurra ḻakarama waŋa. Ga ŋunhi nhumanydja yurru Garraywalaŋumirriyunydja yolŋuyu walalay ḻuka ŋatha waŋganyŋuranydja, bala guyaŋirri yukurra Garraynhanydja yana, ga walalanydja yurru ŋunhiliyina ŋunhiyi bothinyaramirrinydja ḻakaranharamirri walala nhina yukurra galkina, waŋgany-manapanmirri nhumalaŋgalana. Yakana nhumalangu miṯtjinydja ŋunhi yurru ḏarrtjalkmirri, ŋunhi walala yurru ŋunhili nhumalaŋgalanydja, liŋgu ŋunhilinydja walala ŋuli djäma yätjkumana, yana walala yurru guyaŋirri mayali'-wilkthunna nhum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ala ŋunhiyinydja djäl-ḏumurrumirrina yana dhäykawurruŋgunydja, ga ŋunhi walala yurru ŋula nhämanydja dhäykanha, dhunupana yana ŋayi yurru märramana djälthirrina nhanŋu. Yakana walala ŋuli ḏaḏawyun yätjŋurunydja, ga bitjandhi liŋgu walala ŋuli gaṯmaramana yana ŋunhinhanydja yolŋunha ŋunhi ŋayi yukurra yaka dhärra Garraywala wuṉḏaŋarryirri. Walalaŋgu ŋayaŋunydja ŋunhi wanaŋa-ḏumurruna yanana; bitjanna liŋguna walala yukurra ḏukṯukthirrinydja märranharawuna bawala'mirriwuna nhäku malaŋuwu, buku-yattjatkunharawu walalaŋguway walala. Yurru Godthunydja wirrkina dhä-ḏir'yun yurru ŋunhinhayi walala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yi bothinyaramirriyu ḻakaranharamirriyu liŋguna gonha'yurruna dhunupanydja ŋunhi dhukarr, bala walala yukurra buku-wirwiryunna marrtji'-marrtjinydja dhukarrwu ḻarrumana. Walala yukurra malthun romgunydja ŋurikina yolŋuwu ŋunhi ŋayi yukurrana nhinana ŋäthili baman', yäkuwu Baylamguna gäthu'mirriŋuwu Botjawalaŋuwuna. Baylamdja ŋunhinydja Godku dhäwu'-ḻakaranharamirri, yurru ŋayinydja djäma djarrpi'kuŋala yätj warray, märr yurru ŋayi märrama rrupiya gulku' ŋurikiyi yätjpuy warkthun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Godthunydja ŋanya ŋarrtjurruna bala raypirri'yurrunana waŋana. Yo, nhanŋu wäyin duŋ'kina waŋana nhanukala, yurru rirrakaynydja yolŋu, bala ŋayi Godtja waŋana ŋuliwitjarrayi duŋ'kiwala dhärukkurru, bala ḏaḏawmaraŋalana ŋunhiyi Baylamgu bawa'mirrinydja r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yi yolŋu'-yulŋu bothinyaramirrinydja ḻakaranharamirri, walalanydja ŋunhi balanyarayina bitjan gapu-maŋutji ŋunhi yukurra dhärra gapumiriw baṉḏany. Walalanydja ŋunhi balanyara bitjan wakuluŋgul ŋunhi ŋayi ŋuli watayunydja yana bo'yunna-wala winya'yunmaramana. Yo, balanyarayina ŋunhiyi bothinyaramirrinydja ḻakaranhamirri yolŋu'-yulŋu, yakana yurru yolŋunha ŋayaŋunydja yal'yunmarama walalaŋgala dhärukthu. Bala nhäna ŋayi yurru ŋunhi Godthu walalaŋgu wekamanydja? Nhaltjanna walalaŋgunydja yurru maḻŋ'thun? Godthunydja yurru walalanha djuy'yunna yana-wala ŋunhana-wala buku-munha'lilina wal'ŋu wäŋalili, ga ŋunhalayina walala yurru nhinanydja yukurra gupaḏalnha-wala ya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walala ŋunhi ḻanydjat-ḏilkurru, bala ŋuli waŋa be bathalamirrina dhäruk, dhäparknha ŋunhi dhäruktja, mayali'miriwnha. Walala ŋuli ḻakarama yolŋu'-yulŋuwu bitjan, “Manymak warray dhuwalanydja, nhe yurru djäma marramba' ŋula nhä, ŋunhi nhe yukurra ḏukṯukthirri dhiyakuyi romgu.” Ga ŋuriŋiyi walalaŋgala dhärukthunydja walala ŋuli bitjanna gaṯmaramana ŋunhinhanydja walalanha, ŋunhi walala märr-yawungu yana ganaŋ'maranhamina walalawuynha walala ŋurikalanydja walalaŋgala ŋunhi walala yukurra nhina djarrpi'ŋura rom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lala ŋuli dhawu'mirriyama ŋunhiyi yuḏayuḏanhanydja Garraywalaŋumirrinha walalanha bitjan, “Nhumanydja dhuwala dhayaḻamirrina, yakana garrpiṉara walala ŋula nhäkuŋu romguŋu malaŋuwuŋu. Nhumanydja yurru djäma nhumalaŋgala yana ḏukṯukthu, nhäku nhuma djäl.” Bitjanna walala ŋuli waŋanhanydja, yurru walalanydja ŋunhinydja garrpiṉawuy warray walala yana; walala garrpiṉaranydja ŋurikiŋi liŋgu walalaŋgalayŋuwuŋu yätjkuŋu ŋunhi walalanha ŋuli yukurra gäma ŋunhawala rakunydhinyaramirrilili. Ŋunhi ŋayi yurru yolŋu ŋula yol yaka waŋa yaka'yun ŋula nhäku yätjkunydja, ŋunhiyinydja ŋayinydja bitjan garrpiṉara ŋurikiŋi yätjkuŋuna romguŋu. Ŋunhiyinydja rom bitjan nhanŋu buŋgaw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bothinyamirrinha ŋunhi dhäwu'-ḻakaranhamirri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 yurru ŋayi yolŋuyu märrama, bala yuwalkkuma marŋgithirri Djesu-Christku ŋunhi ŋayi ŋilimurruŋgu Garray Walŋakunharamirri, bala gananna rom dhiyakuy munatha'wuynydja yätjtja malanha, ŋuli ŋayi yurru ŋunhiyi yolŋu dhäŋuru ŋuliŋurunydja ŋunhi ŋayi Garraywu marŋgithina bilyun yurru balayi roŋiyirrinydja, ga ŋanyanydja yurru biyapul gaṯmarama garrpiṉ ŋuriŋiyi yätjthu ŋäthiliŋuyu romdhu, ŋunhiyinydjayi mirithirrina yätjnha wal'ŋu. Ŋäthilinydja ŋayi djämayi yätj, liŋgu ŋayi yaka marŋgi Godku Garraywu, ga ŋunhiyinydja yaka manymak, ga ŋunhi ŋayi yurru dhäŋuru ŋuliŋuruyinydja marŋgithinyaraŋurunydja roŋiyirri balayi yätjlilinydja, ŋunhinydja yätjnha wal'ŋu mirithirrina yana, Godthunydja ŋanya yurru dhä-ḏir'yun wirrkin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ymak warray nhanŋu ŋunhi bini ŋayi yakanydja marŋgithinya ŋamakurru'wu romgu Garraywalaŋuwu, liŋgu yätjnha mirithirrina ŋunhiyinydja ŋunhi ŋay' yurru yolŋu ŋuliŋuru marŋgithinyaraŋuru bilyun roŋiyirri yätjlili, bala gonha'yun ŋunhiyi ḏarrtjalk rom ŋunhi Godthu ŋanya wekaŋ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yinydja balanyarana bitjan wuŋgan, ŋunhi ŋayi ŋuli marrtji, bala ḻukana ŋayi yurru gaŋaru ŋanyapinya ŋayi balayi. Ga wiripunydja yukurra dhäruk waŋa bitjan gam. “Ŋuli nhe yurru rurrwuyun ḏarrtjalkkuma bikipikinhanydja, bala ŋayinydja yurru marrtji balayi, bala dhoḻumirriyanharamirrina ŋanyapinyay ŋayi biyap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urru wiripu-guḻku'yunydja ŋunhinydja dhäwu'-gänharamirriyu walalay ŋuli yukurranha ḻakaranha dhäwu' walalaŋguwaywuŋuna guyaŋinyarawuy bothinyarayŋuna; ŋäthilinydja ŋunhinydja, ga bitjandhi liŋgu dhiyaŋunydja-wala yukurra yolŋu walala marrtji marŋgikunharawu nhumalaŋgu, bala yurru ḻakaramanydja djawukirrina dhäwuny'tja, yakana yuwalk yana. Yo, ŋuriŋiyi wiripu-guḻku'yunydja yurru marŋgikuma marrtji gayulnha yurru-wala wiripuna dhäwu', ga ŋuriŋiyi bothinyaramirriyunydja dhärukthu yurru baḏuwaḏuyunna wal'ŋu yana ŋunhinhanydja walalanha ŋunhi walala yurru dhärukku malthun ŋurikiyi. Garrayyu walalanha dhawaṯmaraŋala ŋuliŋuru yätjŋurunydja, ŋuriŋina nhanukalay ŋayi gulaŋ-waṉḏinyarayu, märr yurru walalanydja nhanŋuwaynha yana yolŋu walala, yurru yakana walala ḏukṯuk nhinanharawu nhanukalaŋunydja romgu, bala yurru ŋayi Godthunydja dhunupana yana walalanha baḏuwaḏuyun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yi bothinyaramirri ḻakaranharamirri yolŋu yukurra nhina yätjŋura yana, ga guḻku'na yurru Garraywu yolŋu walala malthundja nhanukalayŋuwunydja yätjkunydja romgu, bala wiripu-guḻku'yunydja yurru yolŋuyu walalay nhämana walalanha. bala waŋa yätj-ḻakaramana Garraywunydja yuwalktja 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yi walala bothinyaramirrinydja ḻakaranhamirri walala wanaŋa-ḏilkurrumirrina rrupiyawu, bala walala yurru ḻakarama dhäwuny'tja bothirrina yanana, yana ŋurikiyi märranharawu rrupiyawu. Yurru Godtja dhuwala yaka yakurr ŋorra yukurra, ŋayinydja nhäma yukurra nhaltjan walala yukurra djäma. Ŋäthilinydja benydja Godthu gurrunhara dhäruk balanyara gam', “Ŋarranydja yurru wirrkina dhä-ḏir'yun ŋunhinhanydja yolŋunha ŋunhi ŋayi ŋuli marŋgikuma djarrpi'kuma yolŋu'-yulŋunha,” bitjarra. Ga yuwalknha yana ŋayi yurru dhä-ḏir'yundja walalanha, buwayakkumanydja yurru ŋunhinhanydja walalanha ŋunhi walala yukurra ŋuli ḻakarama nhumalaŋgu both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thilinydja be ŋunhinydja wiripu-guḻku'yu djiwarr'wuyyu yolŋuyu yätjtjaŋala, yurru yaka ŋayi Godtja waŋana bitjarra, “Bäyyi” bitjarranydja, yana ŋayi ŋurrkaŋalana walalanha ŋunha dhä-ḏir'yunamirrililina wäŋalilinydja, ga ŋunhalayina walala yukurra nhinanydja ḏapṯapmaranharana ŋunha bukumunha'ŋurana wäŋaŋura, yana liŋgu-u-u ga dhä-yawar'yunarayuna Godthu yurru walalanha mala-yarr'yundja, ga ŋuliŋuruna dhäŋuru walala yurru barrkuwatjthirrinydja nhanukala gupaḏalnha-yana-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yi liŋgu be baman'tja wal'ŋu yukurrana yolŋu'-yulŋu nhinana yätjŋuranydja. Godtja yaka waŋana bitjarra, “Bäyyi,” bitjarra, yana ŋayi baḏuwaḏuyurrunana warrpam'thurrunana walalanha, ŋunhinhanydja ŋunhi walala yaka ḏukṯuk nhanŋu Godku, warrpam'thurrunana yana ŋayi baḏuwaḏuyurrunanydja gapuyuna. Yurru walŋakuŋalanydja ŋayi waŋganynhana Nowanhana yolŋunha, ŋunhinhana ŋunhi ŋayi ŋuli ḻakaranha dhäwu' dhunupa'kunha Godku, ga bitjarrayi liŋgu ŋayi walŋakuŋala 7-nhanydja wiripu-guḻku'nha dhambay Now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rrayi liŋgu ŋayi baḏawaḏuyurruna yolŋu'-yulŋunha ŋunhinhanydja ŋunhi walala ŋuli yukurranha nhinanha ŋunhili märrma'ŋura wäŋaŋura Djudum ga Gumura. Yo, yätjnha yanana dhikana wal'ŋu walala ŋuli yukurranha djäma, bala ŋayi Godthunydja baḏawaḏuyurrunana ŋunhi märrma'nhanydja wäŋanha maṉḏanha gurthayuna. Ŋunhiyi wäŋanydja maṉḏanha märrma'thina dhawar'yurruna, liŋguna buwayakthinana ḻirrwi'yinana. Ga ŋunhiyinydja bitjan malina ŋilimurruŋgu, ŋuriŋiyinydjayi Godthu yukurra milkuma ŋilimurruŋguna nhaltjan yurru ŋunhi yalala ŋuriki yolŋu'-yulŋuwu ŋunhi walala yaka ḏukṯuk God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ayi Godthu baḏuwaḏuyurrunanydja ŋunhi wäŋanha warrpam'thurruna yana, ga walŋakuŋalanydja ŋayi ŋuliŋuruyi waŋganynhana yolŋunha Lotnhana, ŋunhi ŋayipina dhuwurr-dhunupanydja yolŋu. Yo, nhinana ŋayi yukurrana Lot ŋunhiliyi wäŋaŋuranydja walalaŋgala, bala ŋayi ŋuli ŋänha yätj dhäruk walalanha, ga nhänha ŋayi ŋuli djämawuy yätjpuy walalanha bitjanana liŋgu weyinŋumirrina, bala ŋayi ŋayaŋuna yätjthina wirrkina ŋuriŋiyi romdhunydj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2026-06-12T01:43:21Z</dcterms:created>
  <dcterms:modified xsi:type="dcterms:W3CDTF">2026-06-12T01:43:21Z</dcterms:modified>
  <dc:title>Bible.com.au: BETAWUŊU NAMBA 2NA DHÄRUK DJUY'YUNARA 2:1-22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