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ETAWUŊU NAMBA 2NA DHÄRUK DJUY'YUNARA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uli nhe yurru yakanydja nhina yukurra ŋunhiliyi Godkala ŋamakurru'ŋuranydja romŋura, ŋunhiyinydja bitjarra nhe maŋutjina dhaḻ'yunmina nhunapinyay nhe nhänharaŋuruna, ga meṉguŋalana ŋunhinydja nhe ŋunhi ŋayi Godthu nhuna ḏarrtjalkkuŋala, rurrwuyurruna ŋunhiyi yätj ŋunhi nhe yukurrana djäma ŋäthil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gutha walala ŋarraku, Godthunydja nhuna liŋgu djarr'yurruna, bala nherrara nhanŋuwayliliyaŋala, yurru nhepina yurru wirrkinydja marrtji djäma bala, märr nhe yurru nhina ŋamathamana wal'ŋu yana. Ŋuli nhe yurru märr-yunupayirrinydja wekanharamirri yana nhanukala, bala ŋuthan marrtji Godkalanydja romŋura, nhenydja yurru yakana dhuḏi-yarrkthun galkirr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Godtja yurru nhuŋu gumurr-ŋamathirrina ŋunhala nhanukalanydja wäŋaŋura; ŋunhalayinydja nhe yurru nhinanydja yukurra manapanna Djesu-Christnha ŋunhi ŋayinydja ŋilimurruŋgu Garray ga Walŋakunharamirri, liŋgu ŋunhayi nhanŋunydja rom yukurra yurru dhärra bitjanna liŋguna, gupaḏalnha-w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hiyakuyina märrwu ŋarra ŋuli bitjananydja liŋgu ḻakaranha dhuwalayi malanha, bitjana guyaŋinyamirriyanha nhumalanha. Liŋguna nhuma marŋgina, ga dhiyaŋunydja-wala nhuma dhärrana yukurra wuṉḏaŋarrnha yana ŋunhilimina yuwalkŋurana dhäwu'ŋura, ŋunhi nhuma liŋguna märraŋalana; yurru guyaŋiyanydja mukthurra yana-wala dhuwalayi malanha, ga yakana meṉguŋ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dhunupa dhuwala ŋarrakunydja, ŋarra yurru bitjan liŋgu mukthun yana buku-ḻayyunmaramanydja yukurra nhumalanha, yana liŋgu ga rakunydhirri ŋarra yurr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galki ŋarranydja yurru gonha'yunna dhuwala munatha'wuynydja rumbal, liŋgu ŋayipi Garrayyu Djesuyu warraŋulkuŋala ḻakaraŋala ŋarraku, ŋunhi galki ŋarra yurru bäyŋuthirri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yurru ŋarra wirrkina yana djämanydja, mukthunna yana ḻakarama nhumalaŋgu, märr yurru dhäŋuru ŋuliŋurunydja ŋunhi ŋarra yurru rakunydhirri, nhumanydja yurru guyaŋirrina yanana-wala yurru dhunupana.Ŋarrana Betayuna nhäŋala Garraywunydja djeŋar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anapurru yukurrana ḻakaraŋalanydja nhumalaŋgu Garraywalaŋuwuy Djesu-Christkalaŋuwuynydja, ŋunhi ŋayinydja ganydjarr-ḏumurru warray, ga biyapul ŋayi yurru marrtji lili roŋiyirri, yurru yaka ŋanapurru ŋunhi yukurrana ḻakaraŋala yana yolŋuwuŋunydja guyaŋinyara dhäwu'. Ŋanapurrunydja nhäŋala warray Garraynha Djesunha ŋanapurruŋgalay maŋutjiyu, ga nhäŋala ŋanapurru nhanŋu ḻatjuny'tja dhikanydja wal'ŋu ganydjar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Yo, ŋanapurrunydja ŋunhiliyi dhuyuŋura wäŋaŋura bukuŋura, galki yana nhanukala Djesuwala, ŋunhi ŋayi Gunhu' Godtja waŋana wokthurruna warray dhika wal'ŋu Djesuwu, ga Godku djarraṯawun'tja djeŋarra'yina ḻiw'maraŋala ŋanya yana monyguŋala. Yo, ŋäkulanydja ŋanapurru rirrakay Godnhanydja, ŋayi dhäruktja waŋana Djesuwala ŋulaŋurunydja biyapul'nha wal'ŋu djeŋarra'ŋuruna, ga waŋananydja ŋayi bitjarra ḻakaraŋalanydja, “Dhuwaliyina ŋarrakuwaynydja marrkapmirrinydja Gäthu'mirriŋu. Wirrkina ŋarra yana nhanŋu buku-wurrpandja yukurra, galŋa-djulŋithirrina manapan.” Yo, ŋäkulanydja ŋanapurru ŋunhiyi dhäruktja ŋunhi ŋayi waŋana yukurrana ŋulaŋuru djiwarr'ŋur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unhiyi dhäruktja ŋunhi walala Godkala dhäwu'-gänharamirriyu walalay yukurrana ḻakaraŋala ŋanya Djesunha ŋäthili, ŋunhiyinydjäyi dhäruktja dhärra yukurra yana yuwalk. Nhuma yurru marrtjinydja ŋuliwitjandhina yana dhärukkurruna-wala, liŋgu dhäruktja ŋunhiyinydja balanyara bitjan djarraṯawun'nha ŋunhi ŋuli räkukumana-wala yana bukumunha'na, djarraṯawun'kumana yurru dhukarrnha nhumalaŋgu, yana liŋgu-u-u ga djaḏaw'yun yurru, bala yurru ŋayi ŋunhiyinydja banumbirrnydja, ŋayipina Garraynha räkukumana nhokala ŋayaŋuŋur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arranydja dhuwala Djäyman Beta, ga djämamirri ŋarra dhuwala yulŋunydja nhanŋu Djesu-Christku, bo'puyŋu nhanŋu ŋarra, ga wukirrinydja ŋarra yukurra dhuwala nhumalaŋgu, ŋuriki walalaŋgu ŋunhi nhuma yukurra märr-yuwalkthirri Djesu-Christnha. Ŋilimurrunydja dhuwala rrambaŋi yana dhärra yukurra nhanukalanydja gali'ŋura, liŋgu Djesu-Christtja ŋunhi ŋilimurruŋgu Godtja ga walŋakunharamirrinydja, ŋayinydja ŋunhi dhuwurr-dhunupa warray, ŋayinydja yukurra nhäma rrambaŋikumana ŋilimurrunha, bukmaknha yolnha malanha ŋunhi ŋilimurru yukurra märr-yuwalkthirri nhanukal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rŋgithiya dhiyakunydja, liŋgu dhuwalanydja mirithirri dharrpal wal'ŋu nhumalaŋgu. Yakana yurru yolŋuyu ŋuriŋi nhanukalanydja ŋayi guyaŋinyarayu ḻiya-djambatjthunydja maḻŋ'marama djinawa'wuynydja ŋurukuynydja mayali' dhäruk, ŋunhi ŋayi Godthu ḻakaraŋala yukurrana ŋurikala dhäwu'-gänharamirriwala walalaŋg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iŋgu ŋunhinydjayi dhäruk yakana ŋulaŋuru yolŋuwuŋunydja guyaŋinyara. Ŋayipina ŋuriŋina Garrkuḻukthuna Walŋayu Birrimbirryu gäŋalanydja marrtjina walalanha, bala walala waŋana yukurrana dhäruktja ŋunhina liŋgu ŋunhi Godthu wekaŋala walalaŋgala waŋanharaw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rra djäl, nhuma yurru marŋgithirri Gunhu'wu Godku ga Djesu-Christku ŋilimurruŋgalaŋuwu Garraywu, märr yurru nhumanydja nhina yukurra biyapul wal'ŋu ḻatju' nhanukalay märr-ŋamathinyaraŋura, ga ŋayaŋu-yal'yunaraŋura.Godthu djarr'yurruna ŋilimurrunhanydja nhanŋuwaynha ŋay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thunydja ŋilimurruŋgu wekaŋala nhanŋuway ŋayi ŋunhi garrkuḻuk ganydjarr, ga ŋunhi ŋali yuwalktja marŋgi nhanŋu, ŋilimurru yurru nhina yukurra ḏarrtjalk ga ŋamakurru' wal'ŋu, ganaŋ'thun yukurra ŋuliŋuru yätjŋurunydja. Djesunydja djäl ŋilimurruŋgunydja, ŋilimurru yurru nhina yukurra nhanukalay yana wal'ŋu ḻatju'ŋura dhika ga ŋamakurru'ŋura. Dhiyakuyi ŋayi ḏukṯuk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dhawuny'tja nherrarana mirithirri guḻku' ŋunhi djorra'lilinydja, ḻatju'mirri warray ga mel-wiḏi' dhika wal'ŋu, märr yurru dhiyaŋuyinydja dhawu'yu malaŋuyu ŋilimurru bilyunna, ga ŋapana wekama ŋurikinydja yätjkunydja ŋunhi ŋayi dhiyalami wäŋaŋura dhika. Yo, dhiyalaŋumi munatha'ŋuranydja yukurra ŋorra yätj wal'ŋu, liŋgu yolŋu walala yukurra marrtji walalaŋgalay djälyu. Ga ŋunhi ŋali yurru ŋayathama baṯ bitjan ŋunhiyi Godkuŋu dhawu'mirriyanhara yana, ŋalinydja yurru yuwalknha yana nhina yuṯana wal'ŋu yolŋu, dhambay Djesu-Christkal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hiyakuyina märrwu ŋalinydja yurru mirithirri yana djäma nhä malanha ŋamakurru. Ŋunhi ŋilimurru ŋuli märr-yuwalkthirrinydja Djesuwala, ŋunhiyinydja ŋurru-yirr'yunara yana ŋitjalaŋgu, ga dhäŋuru märr-yuwalkthinyaraŋurunydja ŋali yurru djäma wirrkina wal'ŋu nhinanharawu ŋamathanharawuna yanana. Ga biyakayina nhe yurru wal'ŋu wirrki yana marŋgithiyanydja marrtjiya Garraywu Christkunydja ga nhanukalaŋuwu rom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biyakayi marŋgithiya Christkunydja, ga ŋurruŋukuŋa ŋanya Djesunha. Gonha'yurrana ŋunhiyi nhuŋuwaynydja djälnha, ga malthurra nhanukalayŋuwuna djälwu yana. Dhärriya yana-wala nhe yurru nhäkurrunydja ŋula romgurru, ga yakana biyapulnydja dhuḏi-yarrkthurra. Biyakana liŋgu guyaŋiyanydja ŋanyapinyaynha Godnhana, ga nhiniya nhanukalaynha romŋu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guyaŋiya ŋamathaŋa, dhunupa wal'ŋu Godkala yana guyaŋinyarawuyyu, ga biyakayi mel-wuyurra wiripuŋuwunydja ŋuriki Garraywalaŋumirriwu yolŋuwu walalaŋgu. Guŋga'yurra walalanha, ga nhiniya walalaŋgala waŋgany-manapanmiya. Ga biyakayi liŋgu märr-ŋamathiyanydja bukmakku yolŋuwu Godkala yana märr-ŋamathinyarayu, märr yurru walala nhina ŋamathama bitjandhi liŋ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iyakayina yukirriya nhiniya romŋuranydja, yurru yaka nhunapinyay nhe ḻakaranhamiyanydja biyakanydja, “Liŋguna dhuwala ŋarranydja ŋamakurru'na. Marrtjiya yana mukthurrana-wala yukirriya ganydjarrmirriyiya yana, märr nhokala ŋuriŋiyi djämayunydja yurru rumbal ŋamathamana. Bala nhe yurru yakana bitjan ŋuli dharpa borummiriw ŋunhi dhärra yukurra, ga yuwalkkuma yana nhe yurru marŋgithirrinydja nhanŋu Djesu-Christkunydja ŋilimurruŋgalaŋuwu Garraywunydja.]]></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2026-06-12T01:43:21Z</dcterms:created>
  <dcterms:modified xsi:type="dcterms:W3CDTF">2026-06-12T01:43:21Z</dcterms:modified>
  <dc:title>Bible.com.au: BETAWUŊU NAMBA 2NA DHÄRUK DJUY'YUNARA 1:1-21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