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 nhuma marŋgi muka ŋilimurruŋgalaŋuwu Garraywunydja Djesu-Christkunydja, nhä ŋayi wekaŋala ŋilimurruŋgu, liŋgu mirithirri ŋayi märr-ŋamathirri ŋuli yukurra ŋilimurruŋgu yuwalkkuma. Ŋäthilinydja ŋunhinydja Garray Djesunydja biyapul ŋayi ḻukunydja; bukmak nhä malanha warrpam' nhanŋuway, yurru ŋayi warrpam' warray gonha'yurrunanydja, bala ŋayi nhinana dhiyala munatha'ŋurana bitjarra ŋurruwuykkunharaminana ŋayi, märr ŋuliwitjan nhanukalaŋukurrunydja ŋurruwuykthinyarayu ŋilimurrunydja yurru biyapulnha wal'ŋu ḻukunydjayirr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arra yukurra guyaŋirrinydja nhumalaŋgu dhuwalayi, ŋunhiyinydja manymaknha nhumalaŋgu, nhuma yurru dhawar'marama djämana nhumalaŋguway, ŋunhi nhuma ŋurru-yirr'yurruna ŋuriŋi bala dhuŋgarrayu. Nhuma muka ŋunhi ŋurru-yirr'yurrunanydja wekanharawunydja ŋäthilinydja, ga nhuma muka ŋunhi ŋäthilinydja dhukarr nherrara wanhawitjan nhuma yurru wekama rrupiya; nhuma ŋunhi ŋäthilinydja bitjarrayi, yurruna ŋunha wiripu-guḻku'yunydja guyaŋina wekanharawu ŋuriki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hä warray ŋuli nhuma dhawar'maraŋu dhiyaŋunydja-wala ŋunhiyi djämanydja. Ŋäthilinydja ŋunhi nhuma ŋayaŋu-goŋmirriyina dhukarr-nherrara wekanharawunydja. Gatjuy, biyakayina goŋmirriyiyana wekaŋanydja, ŋuliŋuruyi nhä nhuma yukurra ŋayatha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li nhe yuwalktja ḏukṯuk wekanharawu, yaka warwuyurra ŋurikinydja ŋunhi nhe yukurra ŋayathama ḻurrkun' yana, yaka guḻku', yana wekaŋa dhipuŋuruyi nhä nhe yukurra ŋayathama, bala Godthunydja yurru ŋayaŋu-djulŋithirrina yana märramanydja nhokuŋu wekanharanydja ŋunhiyi. Liŋgu ŋayinydja yukurra nhäma ŋunha ŋayaŋu warray djinawa' warray, nhäyinyara ŋali ŋuli weka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aka ŋarra nhumalanha waŋa yukurra wekanharawu guḻku'wunydja, märr walala yurru ŋunha wiripu-guḻkuny'tja ḏaḏawyunna wekanharaŋuru. Yaka ŋarra ḏukṯuk nhumalaŋgunydja nhuma yurru nhina ŋurruwuyk ga marrya'. Ŋarranydja ḏukṯuk nhumalaŋgu nhuma yurru Garraywalaŋumirri yolŋu walala nhina rrambaŋi yana waŋganyŋura, märr yurru yaka ŋula yol marrya'yirrinydja goŋmiriwŋur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hiyaŋunydja-wala dhuwala nhumanydja yukurra ŋayathama guḻku'na wal'ŋu mirithirrina, bala nhumanydja yurru wekaŋana yana, guŋga'yurra ŋunhana yolŋu'-yulŋunha ŋunhi walala yukurra ŋayathama bäyŋu. Ga ŋunhi walalanydja yurru ŋayathama yukurra guḻku', bala walalanydja yurru guŋga'yun nhumalanh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ŋgu ŋunha djorra'yu yukurra ḻakarama bitjan gam',“Ŋuriŋi yolŋuyu ŋunhi ŋayi ḻuŋ'marama ŋuli yukurra guḻku' mirithirri,yakana ŋayi yurru bäythinyara ŋayathama rulwaŋdhunarawunydja nhanŋuway.Ga ŋuriŋinydja yolŋuyu ŋunhi ŋayi ŋuli ḻurrkun' märrama, yutjuwaḻa yana,yakana yurru ŋayi nhina yukurra marryany'tja.”Ḻakarama yukurra Dätitjnha, ga wiripu-gulku'nha ŋunhi malthunaramirrinha nhan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wirrki yana ŋarra buku-wurrpandja Godnha, liŋgu ŋayi yukurra djäma ŋunha Dätitjkalanydja ŋayaŋuŋura; yuwalkkuma yana ŋayi Dätitjtja ḏukṯukthirri yukurra guŋga'yunarawunydja nhumalaŋgu, bitjan yana liŋgu bitjan ŋar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aka ŋunhi ŋanapurrunydja ŋanya gur'-guryurruna marrtjinyarawu bala nhumalaŋgalanydja; ŋayipi ŋunhiyi djarr'yurruna, liŋgu ŋayi yuwalk yana ḏukṯukthirri yukurra nhumalaŋgu guŋga'yunarawu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bitjarrayi liŋgu ŋanapurru ŋunhi wiripunhanydja yolŋunha djuy'yurruna dhipali nhumalaŋgala, liŋgu Garraywalaŋumirriyunydja miṯtjiyu ŋuli bukmakthu yana ḻatju'-ḻakarama ŋanya, liŋgu ŋayi ŋuli ḻakarama birrŋ'marama Garraynha dhäwu' ḻatju'kuma dhika. Ŋayinydja yurru ŋunhiyinydja yolŋu marrtji galki Dätitjkala, bämara'yunmirri maṉḏa yur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walanydja yurru yolŋu'-yulŋuyu wekama yäna-warray-wala, guŋga'yunmirri bala-lili'yunmirr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uriŋiyi Garraywalaŋumirriyunydja miṯtjiyu djarr'yurruna ŋanyana, bala nherrara guŋga'yunarawu ŋanapurruŋgunydja; ŋayinydja ŋuli yukurra marrtji ŋanapurruŋgala galki, ŋunhi ŋanapurru ŋuli marrtji wäŋalili ga wäŋalili bitjan bala, galkaṉ marrtji rrupiyanydja bala ŋuruku ŋurruwuykmirriwunydja. Ga ŋunhi yurru Godkala yolŋu'-yulŋuyu märryu-dhapinyayu wekama, bala walala yurru wiripu-guḻku'yunydja nhämana Godku ŋunhi ḻatjuny'tja rom, bala dharaŋanna walala yurru ŋilimurrunhanydja ŋunhi ŋilimurru yuwalkkuma yukurra märr-ŋamathirri walalaŋ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yolŋu'-yulŋuyunydja wiripuŋuyunydja wekaŋala dhirrimuknha dhikana rrupiya, ga ŋanapurrunydja yukurra dhuwala djäkana ŋurikiyi rrupiyawunydja ŋamathamana, liŋgu dhuwalayinydja rrupiya nhanŋuway Godku yana dhulŋuŋ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akana yurru yolŋuyu waŋa ŋanapurrunha yätj-lakaramanydja, yanapi ŋanapurru yukirri djaw'-djawyurru ŋuliŋuruyi ŋanapurruŋguway, liŋgu ŋanapurru ŋuli djäma bukmak yuwalkkuma wal'ŋu yana, märr yurru ŋayipi Garrayyu, ga bukmakthu nhuma yolŋuyu walalay nhäma warraŋulnha baṉarra'lilina ŋanapurruŋguŋu djämawuynydja, ŋanapurru ŋuli djäma ŋamakurru' yana, yaka yätj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bitjandhi liŋgu ŋanapurru djuy'yun nhumalaŋgala wiripunhanydja dhuwalanydja wäwa'mirriŋunha ŋilimurruŋgu, ŋunhi ŋanya yukurrana gatjarr'yurruna guḻku'kurru romgurru. Ŋuriŋiyinydjayi yolŋuyu bitjanna liŋgu ŋuli yukurra djäma ŋamathamana yana, ga wirrki ŋayi yana ḏukṯuktja nhumalaŋgu guŋga'yunarawunydja, liŋgu ŋayi märr-yuwalkthirri yukurra nhumalanha. Ŋayinydja yurru yana marrtji nhumalaŋgala, dhambay ŋurikala maṉḏakala märrma'wa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ŋgu muka nhuma marŋginydja nhanŋu Dätitjkunydja. Ŋilinyu maṉḏa Dätitjthu ga ŋarra djämanydja yukurra rrambaŋi, ga nhumalanha ŋayi yurru guŋga'yundja. Ga ŋuriŋi wiripuŋuyunydja miṯtjiyu Garraywalaŋumirriyu djarr'yurruna ŋunha wiripu-guḻku'nhana gutha'mirriŋunha walalanha ŋilimurruŋgu, walala yurru marrtji galki Dätitjkala, liŋgu ŋunhayi walalaŋgalanydja yolŋu'-yulŋuyu ŋuli yukurra nhämana Christku ḻatjuny'tja dhikanydja r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buku-djulŋimirri. Gumurr-ŋamathiyanydja walalaŋgu märr-ŋamathinyarayu wal'ŋu yana, liŋgu walalanydja yurru roŋiyirri lili, ga ḻakarama yurru ŋunha wiripuwurruŋgunydja miṯtjiwu nhumalanha. Liŋguna ŋarra walalaŋgala ḻakaraŋalanydja nhumalanha, ŋunhi nhumanydja ŋamakurru'mirrina wal'ŋu yanana, ga ḏukṯuktja ŋarra, ŋunhi walala yurru malŋ'maramanydja yuwalk yana ŋunhi ŋarra yukurrana ḻakaraŋ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utha walala, ŋarra nhumalaŋgu yurru ḻakarama ŋamakurru mirithirri wal'ŋu ŋunhiyi, nhaltjan yukurra Godthu djäma yolŋu'-yulŋuwu Garraywalaŋumirriwu, miṯtjiwu ga miṯtjiwu dhiyalami Matjataniya wäŋa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yinŋumirrina walala yukurrana ŋayaŋu-wutthunaramirrinydja märraŋala, yurru bitjarra yana liŋgu walalanydja yukurrana ŋayaŋu-djulŋithina warray dhika wal'ŋu, Godkala warray djäkaŋura, bala walalanydja yukurrana wekaŋala märryu-dhapinyayu yana mel-yarrkthunamiriw, guŋga'yurruna wiripu-guḻku'nhanydja, bäy warray ŋunhi walala ŋurruwuykmirrinydja wal'ŋu mirithirri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 walala ŋuli yana ŋayathanhanydja yutjuwala, yaka ŋula wakin, yurru walalanydja wekaŋala märryu-dhapinyayuna, bäyŋuna walala yukurrana ŋula dhuḏi'yunmaranha walalaŋguwaynydja, liŋgu wirrki yana walala ḏukṯukthina ŋuruku ŋurruwuykkunydja yolŋu'-yulŋuwu guŋga'yunarawu. Walala waŋananydja bitjarra ŋanapurruŋgala, “Buku-djulŋimirri, gäŋa dhuwala rrupiya ŋanapurruŋguŋu wekanharanydja ŋuruku Godkalaŋumirriwu walalaŋgu yolŋu'-yulŋuwu ŋunha Djudiyalili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anapurru guyaŋina yanapi walala ŋuli wekaŋu märr ŋuli ḻurrkun', yurru walalanydja wekaŋala biyapul warray wal'ŋu buku-yattjatkunhara rrupiya. Ŋurruŋunydja walala ŋunhi wekanhamina walalawuynha walala rumbal Garraywala, ga ŋuliŋuruyinydja dhäŋuru walala wekanhamina walalanhawuy walala ŋanapurruŋgalana, liŋgu walala ḏukṯuk ŋanapurruŋgu guŋga'yunarawu Godkalaŋuwu djäma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hiyakuyina märrwu ŋarra djuy'yurruna Dätitjnhanydja dhipaliyi nhumalaŋgala biyapulnydja. Ŋunhi ŋayi marrtjina ŋäthilinydja dhipali nhumalaŋgala, ga nhumanydja ŋurru-yirr'yurruna rulwaŋdhurruna marrtjina rrupiya, yurru nhuma gandarrŋura ḏaḏawyurrunanydja märr-yawaryurrunanydja. Yo, dhiyaŋunydja-wala ŋayi Dätitjthu nhumalanha yurru guŋga'yunna, märr yurru nhuma dhawar'maramana ŋunhiyi djämanydja, bala yana milkunharamirri nhumalaŋguway nhuma märr-ŋamathinyara ŋuruku ŋurruwuykmirriwunydja yolŋu'-yulŋu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humanydja yukurra ŋayathama bukmak yana nhä malanha ŋamakurruny'tja. Wirrki yana nhuma yukurra märr-yuwalkthirrinydja Godkala, ga waŋanydja nhuma yukurra ḻakaramanydja Godku dhäruktja bitjanna warraŋulkumana, ga wirrkina nhuma marŋgi yuwalkkunydja. Bitjanna liŋguna nhuma yulŋunydja ralpa-ralpana Godkalaŋuwunydja djämawu, ga wirrkina yana nhuma yukurra märr-ŋamathirri ŋanapurruŋgunydja. Yo, djämanydja nhuma yukurra dhuwalayi malanha ŋamathama yana, ga nhämirri warray ŋuli nhuma wekaŋu biyakuyinydja liŋgu ŋamathaŋunydja, märryu-dhapinyayunydja-wala. Ŋanapurrunydja ḏukṯuk nhumalaŋgu nhuma yurru yuwalkkuma yana milkunharamirri nhumalaŋguway nhuma märr-ŋamathinyara wiripu-guḻku'wal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urru yaka ŋarra dhuwalayi romdja yana nhumalaŋgu wekaŋala, yana ŋarra dhuwala ḻakaraŋalanydja nhumalaŋgu ŋunhi Matjataniyapuyŋunha yolŋu'-yulŋunha, ŋunhi nhaltjan walala yukurra wekama ŋayaŋuyu-dhapinyayu wal'ŋu, yana nhumalanha maḻŋ'marama, wanhaka nhumalaŋgu märr-ŋamathinyara yuwalk wal'ŋu, mak yana dhäruk waŋgany.]]></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2026-06-24T15:36:09Z</dcterms:created>
  <dcterms:modified xsi:type="dcterms:W3CDTF">2026-06-24T15:36:09Z</dcterms:modified>
  <dc:title>Bible.com.au: 2 Corinthians 8:1-24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