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warray ŋarra galŋa-djulŋithirrinydja yukurra ŋuriŋiyi nhumalaŋgalanydja galŋa-yätjthinyarayu, yurru wirrkina yana ŋarra ŋayaŋu-djulŋithirrinydja yukurra, liŋgu ŋuliwitjan nhumalaŋgala galŋa-yätjthinyarakurrunydja nhuma djambina, bala ŋamathanharaminana nhumalanhay nhuma miṯtjinydja. Ŋuriŋi ŋanapurruŋgala djorra'yunydja yuwalkkuŋala yana guŋga'yurrunanydja nhumalanha. Liŋgu Godthunydja nhumalanha ŋayaŋuna-dharpuŋala ŋuriŋiyi galŋa-warwumirriyinyarayunydja, bala nhuma bilyurrunana djambina, ga roŋiyinana nhuma Godk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wiripunydja ŋuli Godthu ŋilimurrunha bilmarama yätjŋurunydja ŋuriŋiyi romdhu galŋa-yätjthinyaramirriyu, märr yurru ŋilimurru nhina walŋana yana, ga yakana nhe yurru warwuyundja ŋurikiyi ŋunhi nhe walŋa nhina ŋuli yukurra. Ga ŋunhi nhe yurru warwuyun ŋurikiyi yätjku nhokalaŋuwu, yurru yaka nhe yurru gonha'yun ŋunhiyi yätj, ŋayi yurru ŋuriŋiyinydja munatha'wuywala galŋa-warwumirriyinyarayunydja nhuna gäma yukurra ŋunhana-wala rakunydhinyaralilin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uwalk dhuwalayi yulŋunydja. Nhänharamiya biyaka dhuwali nhunapinyay nhe. Nhumanydja ŋunhi galŋa-yätjthina warwumirriyina, yurru Godthunydja nhumalanha bitjarra bilmaraŋala ŋuriŋiyi galŋa-yätjthinyarayunydja, bala nhuma gonha'yurrunana ŋunhiyi märr-mäypanydja dhuwurr. Dhiyaŋunydja-wala nhuma yuwalknha yana ḏukṯuk nhinanharawu ŋamathanharawuna wal'ŋu, bala nhuma goramirrina walala yulŋunydja, liŋgu wirrki yana nhuma ŋuyulkthirrinydja yukurra ŋurikiyi yätjkunydja dhuwurrwu, bala guyaŋirrinydja nhuma yukurra bitjan borrk-beyaṉiyirrina, nhaltjana ŋayi bini Godthunydja nhumalanha dhä-ḏir'yuna ŋurikiyinydjayi rombuy. Dhiyaŋunydja-wala nhuma yuwalknha wal'ŋu wirrkina märr-ŋamathirri ŋarraku yukurra, bala dhäruknha yana märrama ŋuli ŋarranha, liŋgu nhuma ŋuli dhä-ḏir'yunna muka ŋunhinhanydja yolŋunha ŋunhi ŋayi ŋuli djäma yätj nhumalaŋgala miṯtjiŋura. Yo, dhiyaŋunydja-wala nhuma milkunharaminana nhumalanhay nhuma, ŋunhi nhumanydja ḏarrtjalknha wal'ŋu ŋula nhämiriwnha, yakana nhuma ḏukṯuk ŋurikiyi djarrpi'wu romgu biyapul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liŋgu muka ŋarra ŋunhi wukirri djorrany'tja, bala djuy'yurrunana nhumalaŋgu ŋurikiyinydja yolŋuwu dhä-ḏir'yunarawu, ga nhumalaŋgu guŋga'yunarawu, ŋurikiyinydja walalaŋgu ŋunhi ŋayi nhumalanha ŋayaŋu-yätjkuŋala nhanukalay djarrpi'yu romdhu. Yurru yuwalktja ŋarra ŋunhi wukirri djorrany'tja nhumalaŋgu maŋutjiŋura Godkalanydja, märr nhuma yurru nhumapi maḻŋ'maranharamirri nhumalanhay nhuma, ŋunhi nhuma yuwalkkuma yukurra märr-ŋamathirri ŋanapurru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iyakuyina märrwu ŋunhi ŋanapurrunhanydja marrparaŋ'kuŋalana ŋuriŋina dhäwu'yu ŋunhi ŋayi Dätitjthu gäŋala nhumalanha.Ga bitjandhi liŋgu ŋanapurru wirrki yana dhika wal'ŋu ŋayaŋu-djulŋithirrinydja, liŋgu ŋayinydja ŋunhi Dätitjtja ŋayipinydja galŋa-djulŋithirriyi goŋmirriyirri dhika wal'ŋu, liŋgu wirrkina nhuma ŋanya ŋunhi ŋayaŋu-yal'maraŋ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thilinydja ŋarra ḻakaraŋala nhanukala Dätitjkala, ŋunhi nhumanydja miṯtji ŋamakurru' wal'ŋu yana dhika, ga yakana nhuma gora wekaŋalanydja ŋarranha. Bitjan liŋgu ŋarra ŋuli ḻakarama nhumalaŋgu yuwalk yana dhäwu', ga maḻŋ'maraŋalanydja ŋayi yuwalk yana ŋunhi ŋarra yukurrana ḻakaraŋala nhu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irrki yana ŋayi nhumalaŋgu märr-ŋamathirrinydja yukurra Dätitjtja, liŋgu ŋayi yukurra guyaŋirri ŋunhi nhaltjarra nhuma dhäruk märraŋala ŋanapurrunha, ga nhaltjarra nhuma gumurr-ŋamathina nhanŋu, bäy warray nhuma ŋunhiyi wilwilyurrunanydja. Wirrki yana ŋarra ŋayaŋu-djulŋithirrinydja yukurra, ga yuwalk yana ŋarra märr-yuwalkthirrinydja yukurra nhumala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kapmirri walala, ŋilimurruŋguna ŋunhiyinydja Godthu dhawuny'tja nherrara bitjarrayi. Go ŋilimurru ŋamathanharamirrina ḏarrtjalkkunharamirrina; ŋilimurru djalkthunna marrtji bukmak nhänydja malanha djarrpiny'tja dhika nhänydja, ŋunhi yukurra baḏuwaḏuyun rumbal ŋilimurrunha ga ŋayaŋu yätjkuma. Yakana biyapulnydja ŋilimurru yurru djäma yätjkuma ga guyaŋirri djarrpi'kuma, yana ŋilimurru yurru nhinanydja ḏarrtjalknha wal'ŋu, ganaŋ'thunna ŋuliŋuru yätjŋurunydja, liŋgu ŋilimurru yukurra rom-wiyaṉiyirrina Godkunydja.Bolnydja mirithina galŋa-djulŋithina ŋurikala Gorinbuyŋuwala miṯtjiw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akapmirri walala, ḻapmaraŋa nhumalaŋguway ŋayaŋu ŋanapurruŋgunydja. Yaka dhuwala ŋanapurru djäma ŋula nhä yätjkuŋalanydja ŋula yolku. Yakana ŋanapurru ŋula yolnha gatjpaḻ'maraŋalanydja yätjlili, ga yaka ŋanapurru ŋula yolnha mayali'-wilkthurru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yaka ŋarra yukurra waŋa bitjandhiyinydja yana nhumalanha gora-wekamanydja, yaka ŋarra yukurra waŋa yätj-ḻakaramanydja nhumalanha. Liŋgu nhumanydja ŋunhi ga ŋanapurru waŋganynha yana ŋayaŋunydja; ŋilimurrunydja ŋuli nhina yukurra dhiyala waŋganyŋura yana, ga rakunydhirri ŋilimurru yurru, mukthun yana ŋanapurrunydja yurru märryu-ḏapmarama nhumalanha yulŋunydja. Liŋgu muka ŋarra nhumalaŋgu ḻakaraŋala bitjarrayinydja ŋäth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nydja märr-yuwalkthirri yukurra nhumalanha, ga ŋurr'yun ŋarra yukurra nhumalaŋgalanydja wirrkina, bala ḻakaramanydja ŋarra ŋuli nhumalanha wiripu-guḻku'walanydja yolŋu'-yulŋuwala, ŋunhi nhumanydja ŋamakurru'na yanana wal'ŋu miṯtji. Wirrkina wal'ŋu ŋarra ŋayaŋu-djulŋithirrinydja yukurra, bäy warray ŋunhi ŋanapurru nhina yukurra dhiyala mariŋuranydja, liŋgu ŋarranydja dhuwala marrparaŋ'thinana ŋuriŋiyi nhumalaŋgala dhäwu'y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napurru bunananydja dhiyala wäŋaŋura Matjataniyanydja, bitjanna liŋgu ŋanapurrunha ŋuli ŋula nhäyu ŋayaŋu-yätjkunhanydja, yaka ŋanapurru ŋula nhinana ganydjarrnydja ŋula nhaltjarranydja. Bitjanna liŋgu ŋanapurru ŋuli dhä-ḏälthinyaminya waŋanhaminya bala-lili'yunminya, ŋurikala walalaŋgala ŋunhi walala yaka märr-yuwalkthirri yukurra Christnha, ga ŋayaŋunydja ŋanapurruŋgu yukurrana warwuyurruna ŋuriki ŋunhi walala liŋguna märr-yuwalkthinana Garray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ayipi Godthunydja ŋuli yukurra marrparaŋ'kuma warray ŋunhinha yolŋunha, ŋunhi ŋanya yukurra ŋonuŋguma, bala ŋayi ŋanapurrunha marrparaŋ'kuŋalana ŋuriŋina ŋunhi ŋayi Dätitjnha b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napurru ŋayaŋu-djulŋithina yana nhäŋalanydja ŋanya, ga ŋuriŋi dhäwu'yunydja ŋunhi ŋayi ḻakaraŋala yukurrana nhumalanha, ŋuriŋiyinydjayi dhäwu'yunydja ŋanapurrunha wirrkina dhikana wal'ŋu ŋayaŋu-djulŋikuŋala, liŋgu yuwalk yana nhuma marraparaŋ'kuŋala ŋanya Dätitjnhanydja. Ŋayi ḻakaraŋalanydja ŋarraku, ŋunhi nhumanydja djälthirri ŋarraku yukurra nhänharawuna, liŋgu yuwalk yana nhuma ŋayaŋu-warwumirrinydja walala ŋarraku, ŋunhi ŋarranhana ŋuriŋiyi nhumanydja ŋayaŋu-warwumirriyaŋala. Dhiyaŋunydja-wala ŋarra wirrkina yana ŋayaŋu-djulŋithirri yukurra, liŋgu mukthun yana nhuma ŋarrakala gali'ŋuranydja wal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rranydja ŋunhi wuyurruna nhumalaŋgu, liŋgu yaka ŋarra ḏukṯukthina galŋa-yätjkunharawunydja nhumalaŋgu, ga yuwalk nhuma galŋa-yätjthinanydja ŋunhi nhuma märraŋala ŋunhiyi djorra' ŋarrakuŋu. Yurru dhunupa warray ŋarraku, ŋunhi ŋarra djuy'yurruna ŋunhiyi djorra' nhumalaŋgu ŋäthilinydja, bäy warray ŋuriŋi dhäwu'yu nhumalanha warwumirriyaŋalanydja.]]></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2026-06-12T01:44:23Z</dcterms:created>
  <dcterms:modified xsi:type="dcterms:W3CDTF">2026-06-12T01:44:23Z</dcterms:modified>
  <dc:title>Bible.com.au: 2 Corinthians 7:1-16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