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ripunydja ŋuli walala waŋa ḻakarama bitjan ŋarranha, “Yol dhuwala ŋayi Bolnydja?”, yurru yuwalktja bukmak yolŋu walala marŋgi ŋarraku. Wiripunydja ŋuli walala waŋa bitjan ŋarranha, “Galki ŋayi yurru rakunydhirrina ŋunha,” bitjanna, yurru ŋarranydja dhuwala walŋa warray, yaka ŋula rakuny. Wiripu-guḻku'yunydja ŋuli waŋa bitjan, “Godthunydja walalanha dhä-ḏir'yunna yukurra,” bitjanna, yurru yuwalktja ŋunhiyi Godthunydja ŋanapurrunha ŋuli dhawaṯmarama warray ŋuliŋuruyi rakunydhinyara-mirriŋur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ipunydja ŋanapurru ŋuli galŋa-yätjthirri muka, yurru bitjandja liŋgunydja ŋanapurruŋgu ŋayaŋu warray ŋuli yukurra goŋmirriyirri dhika wal'ŋu. Ŋanapurrunydja dhuwala ŋurruwuyk yolŋunydja, ŋula nhämiriw, yurru yuwalktja ŋunha ŋayaŋu ŋanapurru ḻukunydjanydja, bala guḻkuny'tja ŋuli yolŋu walala ḻukunydjayirri balakurruyi ŋanapurruŋgala djämakurru. Yo, bäyŋuna ŋanapurru yukurra ŋayathamanydja munatha'wuynydja nhä malanha, yurru bukmak nhä malanha ŋanapurruŋgunydja, ŋunhi yurru bitjanna liŋguna yukurra ŋorran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kapmirri walala. Wirrki yana ŋarra nhumalaŋgu märr-ŋamathirrinydja yukurra, dhiyaki Gorinbuyŋuwunydja yolŋu'-yulŋuwu. Liŋguna ŋarra ḻakaraŋalanydja nhumalaŋgu warraŋulkuŋalana yana. Bäyŋuna ŋarra ŋula djuḻuḻ'maraŋalanydja nhumalaŋgala, ga ŋayaŋunydja ŋarraku dhuwala ḻapthunna yukurra nhum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aka ŋayaŋunydja ŋarra ŋarrakuway dhaḻ'yurruna nhumalaŋgala, yurru nhumalaŋgunydja ŋayaŋu dhaḻ'yurruna warray ŋarrakalanydja märr-ŋamathinyara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umanydja dhuwala balanyara bitjan yumurrku' ŋarraku. Nhämirri ŋuli nhumanydja märr-ŋamathi ŋarrakunydja, biyakunydja bitjan ŋarra nhumalaŋgu yukurra märr-ŋamathirri. Buku-djulŋimirri, ḻapmaraŋa ŋayaŋu nhumalaŋguway nhuma ŋarrakunydja märr-ŋamathinyarawu.Ganaŋ'maranhamiyana nhunapinyay nhe ŋurikala yätjmirriw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waŋgany-manapanmiya ŋurikalanydja yolŋu'-yulŋuwala ŋunhi walala yaka yukurra marr-yuwalkthirri Djesu-Christku, liŋgu nhanŋunydja rom ganaŋ'thun warray yukurra nhumalaŋgalanydja. Yakana yurru maṉḏa rom-dhunupanydja yolŋu ga rom-djarrpiny'tja yolŋu nhina yukurra waŋgany-manapanmirri, ga buku-munha ga djarraṯawun', yakana maṉḏa yurru rrambaŋiyirri dhärra waŋgany-manapan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akana yurru Christtja ga Satandja ḻundu'manydji, liŋgu dhuwalayinydja maṉḏa yurru yukurra yakana waŋa dhäruk waŋganygurrunydja rirrakay. Ŋunhi ŋuli yolŋu märr-nherraṉmirri Djesuwalanydja, ŋuriŋiyinydjayi yolŋuyu ŋuli guyaŋirri wiripuyamana, ganaŋ'thun yukurra ŋurikalanydja yolŋuwala ŋunhi ŋayi yaka yukurra märr-yuwalkthirri, yakana yurru ŋuriŋiyinydja maṉḏathu guyaŋirri rrambaŋi waŋganygu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nhala Godkalanydja Buṉbuŋura nhuma yukurra buku-ŋal'yun waŋganygu nhanŋuway Godku, bäyŋuna nhuma yurru ŋunhilimi liŋgu buṉbuŋura buku-ŋal'yun wiripuŋuwunydja waŋarrwu, goŋbuywunydja ŋurikinydja djämawuywu. Liŋgu ŋilimurrunydja dhuwala Garraywalaŋumirrinydja yolŋu walala Godkuna buṉbu, ŋurikina waŋarrwu ŋunhi ŋayi walŋa-ḏikṯik nhina yukurra. Liŋgu Godtja ŋayipinydja waŋa yukurra bitjan gam',“Ŋarranydja yurru nhina dhipalina ŋarrakiyingalaŋuwalana yolŋu'-yulŋuwala,nhinanydja ŋarra yurru yukurra ŋayaŋuŋurana walalaŋgala.Ŋarranydja yurru walalaŋgu God,ga walalanydja yurru ŋarrakuna yolŋu wal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hiyakuyina märrwu nhuma yurru ganana ŋunhinhanydja wiripu-guḻku'nhanydja yolŋu'-yulŋunha, ŋunhi walala ŋuli yukurra buku-ŋal'yun wiripuŋuwu waŋarrwu.Ganaŋ'maranhamiyana biyakana walalaŋgalanydja,”bitjarra ŋayi Garray waŋananydja ḻakaraŋalanydja.“Yakana biyapulnydja mulkiya nhä malanha, ŋunhi ŋayi yurru roŋiyirri gäma ŋuriŋiyi balayi yätjlili nhumalanha,barrkuwatjkuma yurru nhumalanha ŋarrakala.Gonha'yurrana ŋunhiyinydja gupaḏalnha-wala,bala ŋarranydja yurru nhumalaŋgu gumurr-ŋamathirrina, märramana ŋarrakuwayliliyam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nydja yurru nhumalaŋgu bäpa'mirriŋuna,ga nhumanydja yurru ŋarraku gäthu'mirriŋuna walala, ḏarramuwurru ga dhäykawurru.” Bitjarra ŋayi Garray waŋananydja, ŋunhiyinydja ganydjarr-ḏumurrunydja ŋunhi ŋayi yukurra nhina ŋurruŋu wal'ŋu bukmak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napurrunydja dhuwala djäma yukurra rrambaŋina Godkala, ga waŋanydja ŋanapurru yukurra nhumalanha bitjanna, “Buku-djulŋimirri walala, yaka yukirriya warrkuḻuŋanydja ŋunhiyi ŋamakurruny'tja ŋunhi ŋayi Godthu djäma nhumalaŋgu. Yuwalkkuŋa yana märraŋa ŋunhiyi Godkuŋunydja wekanh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ŋgu Godtja waŋa yukurra bitjan,“Ŋarra ŋäkula nhumalaŋguŋu bukumirriyanharanydjaliŋguna, liŋgu dhuwalanydja nhumalaŋguna walu,gäthuranydja ŋarra yurru nhumalaŋgu gumurr-ŋamathirrina.Liŋguna ŋarra nhumalanha guŋga'yurrunana,liŋgu dhuwalanydja nhumalaŋgu walu walŋathinyarawuna,gäthurana ŋarra nhumalanha yurru walŋakumanydja.” Yuwalk dhuwala yulŋunydja. Dhiyaŋu-wala gäthura nhuŋu walunydja. Dhiyaŋu liŋgu ŋayi yurru Godthu nhuna märramanydja, bala walŋakumana yurru. Mak boŋguŋunydja ŋunhi dhuḏitjnha nhu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napurrunydja ŋuli yaka gungama gatjaḻ ŋula yolku. Yakana yurru yol waŋa bitjandja gam', “Yakana ŋarranydja yurru märrama dhäwu' walalaŋguŋu, liŋgu walalawuynydja ŋunhanydja yukurra nhina yätjŋura yana, yakana ŋamakurru,”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napurrunydja ŋuli nhina yukurra dhuwurr-ŋamathirri yana ŋula nhäkurru romgurru, märr yurru yolŋu'-yulŋuyunydja dharaŋan muka ŋunhi ŋanapurrunydja Godku djämamirri walala nhanŋu, bala märrama muka ŋanapurruŋguŋu ḻakaranharanydja dhäwuny'tja. Yo, ŋunhi ŋanapurru ŋuli marrtji marimirrikurrunydja wäŋakurru, ŋayaŋu-yätjthinyaramirrikurru romgurru, ga nhina ŋula dhäparktja nhämiriwnydja, ŋanapurrunydja yurru yana ŋayaŋu-yunupana märramana yurru, yakana ŋanapurru yurru gandarrŋuranydja ḏaḏawy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ripunydja walala ŋuli ŋanapurrunha bartjunmarama muka, ga galkaṉ ḻoḻulili, ga wiripunydja ŋanapurrunha ŋuli guḻku'yu yolŋuyu walalay ḻiw'marama, bala bumana. Yo, djämanydja ŋanapurru ŋuli mirithirri yana wirrki dhika wal'ŋu, gämanydja ŋanapurru ŋuli bitjan ŋonuŋ ŋunhi ŋula nhä ḏiltjiyu. Wiripunydja ŋanapurru ŋuli bira'yun nhina munha-ŋupan maŋutji-ŋorranhamiriwnha, ga wiripunydja ŋanapurru ŋuli djaṉŋarrthirri muka, ŋathawu ḻarru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urru dhiyaŋuyinydja malaŋuyu bäyŋuna ŋanapurrunha ŋuli gatjpaḻ'marama ga ḏaḏawmarama; ŋanapurru ŋuli yana nhinanydja yukurra ḏarrtjalk, rom-dhunupa yana, ga ŋunhi ŋuli yolŋu'-yulŋuyu djäma djarrpi'kumanydja ŋula ŋanapurruŋgu, ŋanapurrunydja ŋuli yana märramana walalaŋguŋu, yakana ŋanapurru ŋuli waḏutjanydja yana maḏakarritjthirri, yana bulnha ŋanapurrunydja ŋuli gurrum'thunna wiripu-guḻku'wunydja yolŋu'-yulŋuwu. Yo, ŋanapurrunydja marŋgi warray Godku, ga nhina ŋanapurru ŋuli yukurra ŋamakurru'ŋurana yana romŋuranydja, ŋuriŋiyina Birrimbirryu Walŋayuna ŋunhi ŋayi dhuwala ŋanapurruŋgala nhina yukurra, bala ŋanapurru yuwalk yana märr-ŋamathirrinydja ŋuli yukurra wiripuŋuwunydja yolŋu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anapurru ŋuli ḻakarama Godku yuwalkŋunydja dhäwu', ga djämanydja ŋanapurru ŋuli Godkala yana ganydjarryu. Ŋanapurrunydja ŋuli nhina yukurra ŋayaŋu-dhunupana yana, ga ŋuriŋiyi rom-dhunupayunydja ŋuli yukurra ŋanapurrunhanydja gungama warray, bäyŋuna ŋayi yurru ŋula yolthunydja ŋanapurrunha buma ŋunhimalayinydja, yana ŋanapurru yurru walalanhana buma ŋuriŋiyinydja rom-dhunupayinyara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ripunydja ŋuli yolŋu'-yulŋu ŋanapurruŋgala märr-ŋal'yun, ga wiripunydja walala ŋuli ḻakarama ŋanapurrunha nhäŋiniŋ' ḻakaramana. Wiripunydja ŋuli yolŋu'-yulŋuyu ḻakarama yätjkumana ŋanapurrunha, ga wiripunydja ŋuli ŋanapurruŋgu walala wokthun. Walalanydja ŋuli ḻakarama ŋanapurrunha djawukinyamirrina be ŋanapurru, yurru ḻakaramanydja ŋanapurru ŋuli yuwalk ga dhunupa dhäwu'.]]></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2026-06-04T08:05:10Z</dcterms:created>
  <dcterms:modified xsi:type="dcterms:W3CDTF">2026-06-04T08:05:10Z</dcterms:modified>
  <dc:title>Bible.com.au: 2 Corinthians 6:1-18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