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8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itjan warray liŋgu ŋanapurrunydja ŋuli ŋayaŋu-yätjkunharamirri ŋula nhäyu malaŋuyu wiripuŋuyu warray ga wiripuŋuyu warray, yurru yaka ŋanapurrunha ŋuli dhurrparamanydja marrtji ŋuriŋiyi. Wiripunydja ŋanapurru ŋuli warwuyun, liŋgu yakana ŋanapurru marŋgi ŋula nhaltjanarawu djämawu, yurru yakana ŋanapurru yurru ḏaḏawyundja märr-yawaryundja, bala waṉḏirri winya'yun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uḻku' mirithirri yolŋu walala ŋuli ŋanapurruŋgu ŋuyulkthirrinydja gukumanydja, yurru bäyŋuna ŋanapurru ŋuli gänanydja nhina. Bitjan liŋgu walala ŋuli buma ŋanapurrunha rakunygumanydja, yurru yaka ŋanapurru yurru ŋunhi yuwalktja rakunydhirri, liŋgu Godthunydja ŋuli ŋanapurrunha gaŋgathinyamirriyama rakunyŋu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yolŋuyu walalay ŋuli ŋayaŋu-yätjkuma buma ŋanapurrunhanydja, bitjandhi muka liŋgu bitjarra walala ŋayaŋu-yätjkuŋala bumara ŋanya Djesunha. Ga ŋunhi walala ŋuli yolŋu'-yulŋuyu nhäma nhaltjan ŋayi ŋuli Garrayyu ŋanapurrunha guŋga'yun ga gaŋgathinyamirriyama, bala walala ŋuli dharaŋanna ŋunhi Djesunydja walŋa yana, yaka rakun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yuwalk dhuwalayi yulŋunydja. Birrka'mirriyu ŋanapurru yukurra marinydja märrama ŋula nhänydja, liŋgu yolŋuyu walalay ŋanapurrunha ŋuli nyamir'yunna, liŋgu ŋanapurru dhuwala nhanukalaŋumirri Djesuwalaŋumirri. Mak walala yurru buma ŋanapurrunha murrkay'kuma birrka'mirriyu, yurru ŋuriŋinydjayi ŋayaŋu-wutthunarayunydja yurru ŋanapurrunha yakana dhä-munyguma, liŋgu Godthuna yurru ŋanapurrunhanydja guŋga'yun, märr yurru yolŋu'-yulŋuyunydja nhämana Godkunydja ganydjarr ŋanapurruŋgala, bala dharaŋanna marŋgithirrina ŋunhi Djesunydja yuwalk walŋa ŋa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bawala'mirriyu ŋanapurrunha yurru yolŋuyu buma murrkay'kumanydja, yurru nhumanydja yurru nhina yukurra walŋana yana ŋuliwitjan ŋanapurruŋgala djämakurr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hiyaŋu djorra'yunydja yukurra ḻakarama bitjan, “Ŋarra nhumalaŋgu ḻakaraŋala Garraynhanydja, liŋgu yuwalkkuma ŋarra yukurra märr-yuwalkthirri ŋanya.” Yuwalk yana ŋanapurru märr-yuwalkthirrinydja yukurra Godkala, bala ŋanapurrunydja yurru mukthun yana-wala ḻakarama ŋunhiyi dhäwu', bäy warray walala yurru bumanydja ŋanapurrunha rakunygum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yaka ŋarra yurru ḏaḏawyundja ḻakaranharaŋurunydja, liŋgu ŋarra marŋgi ŋunhi yakana ŋarranydja yurru ŋorra yukurra moluŋuranydja bitjan liŋgu. Godthunydja ŋunhi walŋakuŋala muka Djesunhanydja beŋuru moluŋuru, ga bitjandhi liŋgu ŋayi yurru walŋakumayi ŋanapurrunhanydja rakunyŋuru, manapa yana Djesuwala, bala ŋayi yurru ŋanapurrunhanydja gäma nhanukalaynha ŋayi ŋunha wäŋalili, rrambaŋina yana nhumalanh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bäy warray ŋunhi yurru nhä bunanydja ŋarraku, ŋuliyina ŋayi yurru Godthu nhumalanha guŋga'yundja, märr nhuma yurru walŋana nhina yukurra. Ga ŋunhinydja yurru biyapul'nha wal'ŋu yolŋu walala ŋula nhämunha'na walŋathirri ŋuriŋiyi dhäwu'yu, bala ŋula nhämunha'yuna yurru yolŋuyunydja walalay yukurra buku-wurrpan Godnhanydja, ga wirrkina wal'ŋu walala yurru Godkalanydja märr-yiŋgathirri wokth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hiyakuyina ŋunhi märrwu ŋanapurru ŋuli yakanydja gandarrŋura djawaryun ga ḏaḏawyun. Bäy warray ŋunhiyi yurru ŋilimurruŋgu rumbalnydja marrtji yalŋgi'yirri ŋäthiliŋuyirri, galki yurru rakunydhirrina bala winya'yunna, yurru bitjan warray liŋgu walu-ŋupan Godthunydja ŋuli yukurra ŋunha ŋayaŋunydja ŋilimurrunha yuṯakuma ŋuriŋiyi Birrimbirryu Walŋayu warr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dhiyala munatha'ŋuranydja ŋilimurru ŋuli ŋayaŋu-yätjthirri burakirri, yurru dhuwalayinydja ŋayaŋu-yätjthinyaramirrinydja yutjuwaḻa warray, märr-gurriri warray yana, liŋgu ŋayaŋu-wutthunarayunydja ŋuriŋiyinydja yukurra bitjanna bukulili ŋal'-ŋalmaramana ḻatju'mirrina dhikana wal'ŋu ŋayaŋu-goŋmirrina ŋunha djiwarr'ŋuranydja, biyapulnha wal'ŋu djuḻkmaramana yukurra dhiyakuy munatha'wuynydja ŋayaŋu-yätjkunhara. Liŋgu ŋilimurru yurru nhina yukurra ŋunhalanydja Godkalanydja djeŋarra'ŋura gupaḏalnha-wala y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rrtjina-wala-yana ŋilimurru ŋuli yulŋunydja ŋuriŋi walŋayu Godk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hiyakuyina märrwu ŋilimurru yukurra bitjanna liŋguna ŋayaŋunydja gatjpu'yunna ŋurukuna yana ŋunhi ŋilimurru yukurra bäyŋu nhäma dhiyaŋu-wala; yakanydja ŋilimurru ŋuli ḻayḻayyun, ga guyaŋirri munatha'wuynydja nhä malanha ŋunhi ŋilimurru ŋuli nhäma yukurra dhiyaŋu ŋilimurruŋgalay maŋutjiyu. Liŋgu nhä malanha ŋilimurru yukurra nhäma dhiyaŋu-wala, dhuwalayinydja yurru gurriri warray yana dhärra yukurra, bala winya'yunna yurru, yurru ŋunhalanydja nhä malanha ŋunhi ŋilimurru ŋuli yaka nhäma yukurra, ŋunhiyinydja yurru yukurra dhärra bitjanna liŋguna, gupaḏalnha-wala yurr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odthu ŋanapurrunhanydja nherrara dhiyakuyi djämawu, liŋgu ŋanapurruŋgunydja ŋayi mel-wuyurruna warray, bala ŋayi djarr'yurrunana ŋanapurrunha, märr yurru ŋanapurru ḻakarama birrŋ'marama dhuwalayi dhäwu'. Bala ŋanapurru yakana ŋuli ŋayaŋu-djawaryundja gandarrŋuranydja dhiyaŋu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ŋguna ŋanapurru gonha'yurrunana gupaḏalkuŋalana bukmak ŋunhi nhä malanha gora-wekanharamirri rom, ŋunhi ŋuli yolŋu'-yulŋuyu djäma yukurra gayul. Yakana ŋanapurru ŋuli mayali'-wilkthundja ŋula yolnha yolŋunha, ga yakana ŋanapurru ŋuli bilmarama yalŋgi'kumanydja ḻakarama Godku dhäruk. Ŋanapurru ŋuli ḻakaramanydja warraŋul'kumana Godku yuwalktja dhäwu', märr yurru bukmakthu yolŋuyu walalay ŋämanydja walalaŋgalay walala ŋayaŋuyunydja, bala yana dharaŋanna ŋunhi nhäyinyara ŋanapurru ŋuli ḻakarama yuwalk wal'ŋu yana. Liŋgu ŋanapurru yukurra djämanydja märr-yunupa yana yuwalkkuma, märr yurru ŋayinydja Godtja ŋanapurruŋgu wokthu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ḻakaramanydja ŋanapurru ŋuli warraŋulkuma yana wal'ŋu maḻŋ'thunmarama, yakana ŋanapurru ŋuli mayaliny'tja djuḻuḻ'yunmarama, yurru mayaliny'tja yukurra djuḻuḻ'yun ŋorra ŋurikinydja yolŋuwu ŋunhi ŋayi yukurra nhina rakunydhinyaramirriŋura rom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mukthun yana yolŋu walala nhina yukurra bukumunha'ŋura, bala yakana walala yurru märr-yuwalkthirrinydja Djesuwala, liŋgu ŋuriŋi yätjthu Mokuyyu ŋunhi ŋayi buŋgawa dhiyaku wäŋawu munatha'wu, ŋayi walalanha ŋunhi bambaykuŋalanydja, märr yurru walala yaka nhäma ŋunhiyi djarraṯawun'. Liŋgu ŋayinydja Christtja yukurra nhina djeŋarra', djarraṯawun'ŋura warray wal'ŋu, djan'ku yana bitjan God ŋayipi. Ga dhäwuny'tja ŋunhiyi Christnha balanyarana bitjan djarraṯawun', yurru yaka walalaŋgu ḻiya ŋuli räkukuma ŋuriŋiyi djarraṯawun'thunydja. Ŋunhi bini walala märr-yuwalkthinyanydja, walalanydja bini ŋänha dharaŋana, bala marŋgithin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yaka ŋanapurru ŋuli ḻakaranhamirri ŋunhi ŋanapurrunhawuynydja ŋanapurru, yanapi ŋanapurruna garrwar wal'ŋu biyapul. Ŋanapurrunydja ŋuli ŋunhi garrwar-ḻakarama Djesunha muka, bitjandja gam', “Djesu-Christtja dhuwala ŋurruŋu wal'ŋu Garray, ga ŋanapurrunydja dhuwala djämamirri yolŋu nhumalaŋgu guŋga'yunarawu, liŋgu ŋanapurru nhanŋuway Djesu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 Godthunydja ŋayipinydja waŋana bitjarra ŋäthilinydja wal'ŋu, “Djarraṯawun'tja yurru nhära yukurra räkukuma bukumunha'nhanydja,” bala yuwalkthi dhuwala wäŋanydja djarraṯawun'mirriyinana. Ga ŋuriŋi bili waŋganydhu yana Godthu räkukuŋala ŋilimurrunhanydja ŋayaŋu nhanukiyingalay ŋayi ŋuriŋi djarraṯawun'thu, märr yurru ŋalinydja yuwalkkuma yana marŋgithirri, ŋunhi ŋayinydja Godtja djeŋarra' wal'ŋu yana dhika. Liŋgu ŋilimurruna ŋuli yuwalkkumanydja nhäma Godku djeŋarra' wal'ŋu, ŋunhi ŋali ŋuli nhäma bukuna ŋanya Djesu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nhi ŋali ŋuli marŋgithirri Godku ŋuliwitjan Djesuwalaŋukurrunydja, ŋunhiyinydja bitjan ŋali yukurra ŋayathamana Godku biyapul'nha wal'ŋu mel-wiḏi'na ŋitjalaŋgala ŋayaŋuŋura, bäy warray ŋunhi ŋalipinydja maṉḏa nhäŋiniŋ' ŋula nhä, balanyara bitjan banikin djämawuy dhoḻu. Ga ŋunhi yurru wiripu-guḻku'yu nhäma ŋanapurruŋgala ŋula nhä ganydjarr-ḏumurru, walalanydja yurru dharaŋanna ŋunhi ŋayi Godthunydja djäma warray yukurra ŋanapurruŋgala, ŋuriŋi nhanukalay ŋayi biyapulyu warray wal'ŋu ganydjarryu, liŋgu yaka ŋanapurru ŋuli djäma ŋula nhä ŋamakurru' ŋanapurruŋgalaynydja ganydjarryu.]]></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2026-06-16T12:15:29Z</dcterms:created>
  <dcterms:modified xsi:type="dcterms:W3CDTF">2026-06-16T12:15:29Z</dcterms:modified>
  <dc:title>Bible.com.au: 2 Corinthians 4:1-18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