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iyaŋunydja-wala djeŋarra' ŋunhiyi marrtji maḻŋ'thu-maḻŋ'thunna bala djämayu ŋuliwitjanna Godkalana Walŋamirriwalana Birrimbirrwala, yurru ŋunhiyinydjayi djeŋarra' biyapul warray wal'ŋu ŋurikalanydja ŋunhi ŋayi ŋäthili maḻŋ'thurruna ŋurikala ŋäthiliŋuwala romg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riŋiyi ŋäthiliŋuyu romdhu yukurra ḻakarama yolŋu'-yulŋunha yätj, bitjan ganaŋ'thun yukurra Godkalanydja, yurru ŋunhinydjayi rom ḻatju' warray, ŋulaŋuru Godkuŋunydja wekanhara. Yurru ŋunhiyinydja yuṯanydja dhawu'-nherraṉarawuy biyapul warray wal'ŋu dhika ḻatju', ga djeŋarra' warray, liŋgu ŋuriŋinydjayi ŋuli yukurra yolŋu'-yulŋunha ŋayaŋu-dhunupakumanydja, bala waŋgany-manapanmirrina Godk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yi djarraṯawun' ŋunhi ŋäthili bunana ŋuliwitjarra ŋäthiliŋukurru romgurru, ŋunhiyinydjayi märr-gaŋga warray ya', bala ŋunhiyinydja liŋguna winya'yurrunana marrtjina, liŋgu dhiyaŋunydja-wala bena dhikana wal'ŋu djarraṯawun' liŋguna maḻŋ'thurrun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ḻatju' warray ŋunhiyi ŋäthiliŋunydja rom ŋunhi ŋayi Godthu wekaŋala yana guwarrwu, yurru ŋunhiyinydja yuṯana rom biyapul'nha wal'ŋu dhikana djeŋarra'na, liŋgu ŋunhiyinydja yukurra yurru dhärra bitjanna liŋguna, bäyŋuna yurru ŋayi buwayakth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iyaŋunydja-wala ŋali yukurra gatjpu'yunna dhukarr-nhämana ŋurukuna, ŋunhi ŋali yurru nhämana wal'ŋu ŋunhiyi Godku ḻatju' dhika wal'ŋu djeŋarra'na warrpam'nha, warraŋulnha dhikana, bala ŋanapurru ŋuli ḻakarama dhuwalayi dhäwu' Djesunha ŋurr'yundja dhika, barrarimiriwnydja nhämiriw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yinydja Mawtjitjtja ŋanyapinyay ŋayi ŋäkirrmaranhamina buku girri'yu, märr yurru walala ŋuriŋi Yitjuralpuyŋuyunydja yolŋuyu walalay yakana nhäma ŋunhiyi djeŋarrany'tja djarraṯawun' ŋunhi marrtjina winya'-winyayurruna bala, yurru ŋanapurrunydja ŋuli yaka ŋäkirrmarama ŋunhiyi dhäwu'nha bitjandja. Yakana ŋanapurru ŋuli djuḻuḻ'maramanydja mayaliny'tja dhuwalayi dhäw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rikiyi yolŋu'-yulŋuwu Yitjuralpuyŋuwu ḻiyanydja ŋäkirrmaranharana bambaykunharana, yakana walala dharaŋara nhäŋala, yanana liŋgu-u-u, ga dhiyaŋu-wala dhuwala, mukthun yana ŋunhiyi yolŋu walala Djuwstja yaka yana dharaŋan yukurra ga marŋgithirri. Yo, ŋunhi walala ŋuli maŋutji-ḻaw'marama dhawu'-nherraṉara ŋunhi ŋäthiliŋu, ga mukthun yana walala yaka yukurra dharaŋandja; yakana walala yukurra maḻŋ'marama mayaliny'tja ŋunhilimi, liŋgu mukthunna yana walalaŋgu ḻiyanydja ŋäkirrmarama yukurra ŋuriŋiyi liŋgu nhäyu. Liŋgu ŋayipina waŋganydhuna Christthuna yurru ŋunhiyi ḻapmaramanydja, märr yurru walala nhäma ŋamathamana wal'ŋu, bala marŋgithirrina. Yaka yana walala yurru yuwalkkumanydja dharaŋan ga marŋgithirri Godkalaŋunydja ŋurikinydja romgu, yana liŋgu-u-u ga märr-yuwalkthirri walala yurru Djes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beŋuru liŋgu yana ŋurruŋuru, ga yana liŋgu ga dhiyaŋu-wala, ŋunhi walala yurru ŋäma dhäruktja ŋunhi ŋayi Godthu wekaŋala nhanukala Mawtjitjkala, yaka yana walala ŋuli dharaŋandja walalaŋgalay ŋayaŋu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yurru ŋayi ŋula yol yolŋu ŋanydjala'yun Djesuwala, Garrayyunydja yurru ḻapmaramana ŋayaŋunydja nhanŋu ga muḻkurrnydja, märr yurru ŋayi nhämana wal'ŋu mälkumana, bala marŋgithirrina yuwalkkum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Garraynydja ŋunhi Walŋamirri warray Birrimbirr, ga ŋunhi ŋayi ŋuli Garraywu Birrimbirr nhina yukurra ŋula yolkala ŋayaŋuŋuranydja, ŋunhiyinydjayi yolŋu dhayaṯana ŋayi, yakana ŋanya yurru ŋula nhäyu ŋäkirrmarama bambaykum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Godkalaŋuwuy djeŋarra'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dhiyaŋunydja-wala ŋali yukurra nhämana yana warraŋulnha wal'ŋu Garraywu djeŋarrany'tja djarraṯawun'. Nhanŋunydja djarraṯawun' djeŋarrany'tja yaka warray ŋorra yukurra djuḻuḻ'maranharanydja ŋula nhäkuŋu. Ŋunhi ŋali yurru mukthun yana-wala nhäma marrtji Djesunha buku, ŋalinydja yurru djambina; ŋuriŋi Garraywalanydja Godkalanydja Birrimbirryu yurru marrtji wiripuyamana ŋilimurrunha, djambina bala, märr ŋilimurrunydja yurru nhina djan'kuna yana bitjan ŋayipi Garray ŋilimurruŋgu. Ŋilimurrunydja yurru wakindhirrina marrtji bala gurarrthirrinydja nhanukalanydja ŋunhilinydja djeŋarra'ŋura, yanana liŋgu-u-u ga nhina ŋilimurru yurru ŋunhala Godkalana djeŋarra'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ŋarra ŋuli waŋanydja ḻakaranhamirrinydja bitjandhiyi, yaka ŋarra yukurra ŋurr'yundja, ga yaka ŋarra yukurra ḻakaranhamirri yana yindikunharamirrinydja. Ŋanapurrunydja ŋuli yaka warray gäma djorra' nhumalaŋgala ŋula yolkuŋu wukirriwuy, ŋunhi ḻakarama yukurra ŋunhiyi djämawuy ŋanapurruŋguŋu, ga yaka ŋanapurru ḏukṯuk nhumalaŋgunydja nhuma yurru wukirri djorra' ŋuruku wiripu-guḻku'wunydja yolŋu'-yulŋu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pi warray ŋunhi balanyaranydja bitjan djorra' ŋunhiyi, ŋunhi ŋuli yukurra ḻakarama ŋanapurrunha, yurru ŋanapurrunydja ŋuli yukurra gäma nhumalanhanydja ŋuruŋu ŋayaŋuyu warray ŋanapurruŋgalay, yaka warray goŋdhu. Wiripu-guḻku'yunydja ŋuli yolŋu'-yulŋuyu nhäma nhumalanha, nhaltjan nhuma ŋuli nhina yukurra, ga nhumalaŋgalanydja ŋunhi walala yurru nhäma dharaŋanna ŋanapurruŋguŋu djämawu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nhumanydja dhuwala balanyara bitjan djorra' wukirriwuy Christkuŋu nhanukuŋuway ŋuliwitjan ŋanapurruŋgalanydja djämakurru. Yurru Christthunydja ŋuli yaka wukirri ŋula nhälili, bilkpilklilinydja guṉḏalili ŋula nhäyu wukirriwuyyunydja; ŋayinydja ŋuli wukirri yolŋu'-yulŋuwala ŋunha ŋayaŋulili warray, ŋuriŋi Godkala Birrimbirryu Walŋayu war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napurrunydja ŋuli ḻakaranharamirri ŋanapurrunhawuy ŋanapurru bitjanmirri, liŋgu ŋanapurru yuwalkkuma yana yukurra märr-yuwalkthirri Godnha, ŋunhi Christthu ŋanapurrunhanydja nherrara dhiyakuyi djäm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napurruwaynydja dhuwala ganydjarrmiriwnha yana. Yakana yurru ŋanapurruway gänanydja djäma ŋanapurruŋgalanydja ganydjarryu; ŋayipi yana Godthu ŋuli yukurra djämanydja ŋanapurruŋgalaŋuk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liwitjan nhanukala ganydjarryu ŋanapurru ŋuli ḻakaramanydja dhuwalayi yuṯanydja rom dhawu'-nherraṉminyara. Ŋuriŋi ŋäthiliŋuyunydja romdhu ŋuli yukurra ḻakarama nhaltjanarawu nhinanharawu yana, yurru ŋuriŋi romdhu ŋuli bitjanna gäma yukurra yolŋu'-yulŋunhanydja rakunylilina, liŋgu yakana ŋayi yurru ganydjarr wekama yolŋu'-yulŋuwu ŋuriŋiyinydjayi djämawu ŋamathanharawunydja. Yurru dhiyaŋunydja-wala Godku Birrimbirr dhuwalana ŋilimurruŋgala ŋayaŋuŋurana, ga ŋayina yukurra gäma ŋilimurrunha ŋunha walŋalili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odthu wukirri ŋunhiyi ŋäthiliŋunydja rom ŋunhimalayi bilkpilklilinydja guṉḏalili, ga ŋulinyaramirriyuna ŋunhi ŋayi Godthu wekaŋala ŋunhiyi rom Mawtjitjkalanydja, Godku djeŋarrany'tja warraŋulthinana maḻŋ'thurrunana, bäy warray ŋuriŋi romdhu yukurra waŋa ḻakarama yolŋu'-yulŋunha, walala yurru raku'-rakunydhirri, liŋgu walala yukurra djäma yätjnha, yakana ŋamakurru. Nhanŋu bukunydja Mawtjitjku ŋunhi warrpam'nha djeŋarra'yinana ŋuriŋiyina Godkalana djeŋarra'yu, ga yakana ŋuriŋi yolŋu'-yulŋuyu nhäŋala yukurrana dharr-r-r bitjarranydja Mawtjitjnhanydja buku, bäy warray ŋunhi djeŋarrany'tja marrtjina buwa'-buwayakthinana-a-a winya' way.]]></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2026-06-09T21:52:45Z</dcterms:created>
  <dcterms:modified xsi:type="dcterms:W3CDTF">2026-06-09T21:52:45Z</dcterms:modified>
  <dc:title>Bible.com.au: 2 Corinthians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