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äthilinydja ŋarra ŋunhi ḻakaraŋala nhumalaŋgala dhä-ḏir'yunarawu nhanŋu, yana gatjarr'yurruna nhumalanha, yana maḻŋ'maranharawu nhumalaŋgu, wanhaka nhuma yurru dhäruk ŋarranha märrama warrpam'thun ga yuwalkku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a yuwalk yana nhuma dhäruktja märraŋala, bala ŋarra yana märr-yuwalkthirrinydja yukurra nhumalanha. Ŋunhi nhuma yurru bäy-ḻakarama ŋula yolku, ŋunhi ŋayi yurru djäma yätjkuma, ga ŋarranydja yurru bäy-ḻakaramayi yana nhanŋu bitjandhi liŋgu. Liŋguna ŋarranydja bäy-ḻakaraŋalana ŋurikiyinydja yolŋuwu ŋunhi ŋayi djäma yätjkuŋala ŋäthili. Yuwalk yana ŋarra bäy-ḻakaraŋalanydja nhanŋu yäkuyu Djesu-Christkala yana, märr yurru miṯtjinydja nhuma waŋganynha yana ŋurruk, ḻatju'na wal'ŋu ŋula nhämiriw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ilimurrunydja yurru bäy-lakarama ŋurikiyi yolŋuwu dhuwurr-yätjkunydja, märr yurru ŋilimurrunha yaka gaṯthunmarama yätjthunydja ŋuriŋinydja Satandhunydja. Liŋgu ŋilimurru marŋgi ŋurikiyinydja yätjkunydja birrimbirrwu; bitjan warray liŋgu ŋayinydja yukurra birrka'yun ŋuli gaṯmaranharawu galkinyamaranharawu ŋitjalaŋgunydja.Ŋilimurrunydja ŋuli djuḻkmaramana yana yätjnhanydja ŋuliwitjan Garraywalaŋuk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rra gonha'yun Yipatjatjtja wäŋa, bala marrtji Dhurawatjlilina wäŋalili, ga ŋunhi ŋarra bunanydja ŋunhiliyi, ŋanapurru maḻŋ'marama ŋunhi Garrayyunydja liŋguna dhurrwara ḻapmaramana ŋanapurruŋgu; wirrkina yana yolŋu walala djälthirri yukurra Garraywalaŋuwunydja dhäwu'wu ŋänhara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ŋarranydja yukurra ŋunhi ŋayaŋu-warwuyun yana, liŋgu ŋarra yaka maḻŋ'marama ŋunhiliyi ŋilimurruŋguway wäwanha Dätitjnha. Ŋarranydja yukurra ŋunhi gatjpu'yun nhanŋu yolŋunydja bunanharawu, dhukarr-nhäma ŋarra yukurra, märr ŋarra yurru ŋäma nhumalanha, yurru yaka warray ŋayinydja bunana. Bala ŋarra gonha'yurrunanydja Dhuruwatjtja wäŋa, bala marrtji Matjataniyalilina, ga ŋunhalayina ŋarra ŋanya maḻŋ'maram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irithirri yana ŋarra ŋayaŋu-djulŋithirrinydja ŋuriŋiyi dhäwu'yunydja nhumalaŋgala. Wirrki yana wal'ŋu ŋarra dhika buku-wurrpandja Godnha, liŋgu bitjan warray liŋgu ŋayi ŋuli ŋanapurrunha gäma yukurra ŋurru-warryun ḻatju'kuma warray dhika wal'ŋu, märr yurru ŋanapurru djuḻkmarama ŋuriki yätjkunydja mokuywunydja, dhambay-manapanmirri yana Djesu-Christkala. Yo, balakurruyi ŋanapurruŋgalaŋukurrunydja Godthu ŋuli yukurra balaka'yunmaramana ŋunhiyi dhäwuny'tja birrka'mirrililina, balanyarana bitjan buŋgan bäw' ŋunhi, märr yurru birrka'mirriŋura wäŋaŋuranydja marŋgithirri nhanŋu Djesu-Christk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odtja ŋuli wirrki yana dhika wal'ŋu ŋayaŋu-djulŋithirri ŋuriŋiyi ŋunhi ŋilimurru ŋuli birrŋ'marama dhäwu' Christnhanydja bukmakkala yolŋu'-yulŋuwala birrka'mirriwala, ŋurikinydja walalaŋgu ŋunhi ŋayi Christthu walŋakuma ŋuli yukurra walalanha, ga ŋuriki walalaŋgu ŋunhi walala yukurra marrtji walalaŋgalay walala gatjaḻ'kurru ŋunha rakunydhinyaramirrili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nydja walala ŋunhi walala yaka ḏukṯukthirri Godkalaŋuwu dhukarrwu, walalanydja yurru ŋuyulkthirrina ŋurikiyi dhäwu'wu, bitjanna bitjan ŋuli yolŋu ŋunhi ŋuyulkthirri yätjku buŋgangu, bala walala yurru murrmurryun gupaḏalkumana-wala. Ga ŋunhi wiripu-guḻku' ŋunhi walala wirrki yana djälthirri yukurra Godkalaŋuwu walŋamirriwu dhärukku, walalanydja yurru yana märramana, bitjanna bitjan yolŋu ŋuli djälthirri ŋurikiyi ḻatju'wu buŋgangu, bala walala yurru walŋana nhina, bitjanna liŋguna yurru, gupaḏalnha-wala.Yakana ŋayi yurru ŋula yolthu yolŋuyu ḻakarama dhuwalayi dhäwu' ŋamathamanydja ŋuriŋi nhanukalaynydja ŋayi ganydjarry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irithirri guḻku'yu ŋuli yolŋuyu walalay ḻakarama dhäwu' Godnha yalŋgi'kumanydja, yanapi dhuwalayinydja dhäwu' ŋula nhäna bäyimgu rrupiyawuna, märr walala yurru ḻukunydjayirri walalawuynha ŋuriŋiyinydja. Ŋanapurrunydja dhuwala yolŋu'-yulŋu yaka balanyarayi. Ŋanapurrunydja ŋuli ḻakarama Godku dhäruk yuwalk ga dhunupa yana, liŋgu ŋanapurrunydja dhuwala Christku djämamirri walala. Godthu ŋayipi ŋanapurruŋgunydja wekaŋala dhuwalayi djäma, ga nhanŋuway ŋanapurru yurru buku-wurrpanarawunydja djäma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rra djarr'yurruna bitjarrana, “Yakana ŋarra yurru marrtji dhiyaŋunydja-wala balayi nhumalaŋgala, liŋgu ŋarra yaka ḏukṯuk ŋarra yurru nhumalanha galŋa-yätjku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yuwalk dhuwala yulŋunydja. Ŋarranydja ḏukṯuk nhumalaŋgu muka, nhuma yurru ŋarranhanydja ŋayaŋu djulŋikuma märr-ŋamathinyamarama. Ŋuli ŋarra yurru marrtjinydja bala nhumalaŋgala dhipali, bala galŋa-yätjkumanydja nhumalanha, bala yolthuna yurru ŋarranhanydja galŋa-djulŋiku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rikiyina ŋayaŋuwu ŋunhi ŋarra wukirrinydja djorrany'tja nhumalaŋgu. Ŋunhi bini ŋarra marrtjinya bala nhumalaŋgala, ŋunhi nhuma bini mukthunanydja yana yukurranha miṯtji nhinanha ŋunhilinydja liŋgu yätjŋuranydja dhukarrŋura, ŋuriŋiyinydja bini ŋarranhanydja wirrkina galŋa-yätjkunha. Ŋarra yukurrana guyaŋina bitjarra, “Ŋarra yurru djuy'yun djorra', märr walala yurru miṯtji ŋamathanharamirri ŋäthili yana, ga yurruna ŋarra yurru marrtjinydja. Ŋunhi ŋarra yurru maḻŋ'marama ŋunhiyi miṯtjinha ḻatjuny'tja dhikanydja wal'ŋu, bala ŋarranydja yurru ŋuriŋiyinydja wirrkina goŋmirriyirri ŋayaŋu-djulŋithirrina.” Bitjarra ŋarra yukurrana guyaŋinanydja, liŋgu nhumalanhanydja yurru ŋayaŋu-djulŋikuma ŋuriŋiyina ŋunhi ŋarra ŋuli galŋa-djulŋith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ŋarra wukirri djorrany'tja ŋunhiyi nhumalaŋgu, yaka ŋarra yukurrana wukirri guyaŋinyaramiriwnydja; ŋarranydja ŋunhi mirithina yana warwuyurrunanydja yukurrana nhumalaŋgu. Yo, wukirrinydja ŋarra ŋunhi marrtjina dhäruktja maŋutji-milkarrimirriyu, liŋgu wirrki yana ŋarraku ŋayaŋunydja ŋäthina yukurrana nhumalaŋgu. Yaka ŋarra ŋunhi wukirri dhäruktja ŋayaŋu-yätjkunharawu nhumalaŋgu; wukirrinydja ŋarra ŋunhiyi bitjarrayinydja, märr yurru nhuma marŋgithirri ga dharaŋan, ŋunhi ŋarranydja yukurra märryu-ḏapmarama nhumalanha wirrki yana, ŋayaŋuyu-ŋupan yukurra nhumalaŋgu miṯtjiwunydja. Ŋarranydja ḏukṯuk dhiyakiyi ḻatju'wu ŋurrukkunydja dhika wal'ŋu, ḏarrtjalkku ŋula nhämiriwwu.Bäy-ḻakaraŋanydja ŋurikiyi dhuwurr-yätjku, bala yana märraŋana ŋ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ŋarra ŋäthili wukirri ŋunhiyi djorrany'tja, ŋarra nhumalaŋgala ḻakaraŋala dhawaṯmaranharawuna ŋurikiyi yolŋuwu, ŋunhi ŋayi djarrpi'kuŋala djäma yukurrana. Yurru yaka ŋarrakalanydja ŋayi djäma yätjkuŋala; nhumalanha ŋunhiyinydja miṯtjinha Garraywalaŋumirrinha ŋayi ŋayaŋu-yätjkuŋala, liŋgu wiripu-guḻkuny'tja nhuma ŋayaŋu-goranana ŋuriŋiyi ŋunhi ŋayi djäma djarrpi'kuŋala. Yakana ŋarranydja yurru ŋapa-ŋal'marama nhanukala ŋurikalayi yolŋu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na ŋayinydja ŋunhi dhä-ḏir'yunarana nhumalaŋguŋuna guḻku'wuŋuna, ga ŋunhiyina liŋgu, gana'na. Liŋguna ŋayi gonha'yurrunana nhanŋuway yätjtja ŋunhi dhukar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hiyaŋunydja-wala nhuma yurru nhanŋu bäy-ḻakaramana, ga biyaka marrparaŋ'kuŋana ŋanya. Yakana ŋayi yurru weyinmaramanydja guyaŋirri ga ŋayaŋu-yätjthirri ŋuriŋiyi djarrpi'yunydja nhanukalay ŋayi. Nhumanydja yurru bäy-ḻakaramana nhanŋu, märr yurru ŋanya yaka muka ŋayaŋunydja dhä-munyguma ŋuriŋi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ku-djulŋimirri, biyaka gumurr-ŋamathiya nhanŋu, roŋinyamaraŋa ŋanya, märr yurru ŋayi marŋgithirri nhumalaŋgu ŋunhi nhuma yukurra yuwalkkuma märr-ŋamathirri nhanŋu.]]></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2026-06-24T14:31:42Z</dcterms:created>
  <dcterms:modified xsi:type="dcterms:W3CDTF">2026-06-24T14:31:42Z</dcterms:modified>
  <dc:title>Bible.com.au: 2 Corinthians 2:1-17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