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nhuma yurru dhärra yukurra yuwalkŋuranydja yana, ŋanapurrunydja yurru ŋuriŋiyinydja wirrkina ŋayaŋu-djulŋithirri, bäy warray ŋunhi yurru yolŋu'-yulŋuyunydja ḻakarama ŋanapurrunha yalŋgi' bitjandja. Ŋanapurrunydja yukurra ŋäŋ'thun bukumirriyama nhumalaŋgu, märr yurru nhuma marrtji ŋuthanna bala ŋamathamana wal'ŋu, yana liŋgu-u-u, ga miṯtji nhuma yurru ḏarrtjalknha ŋula nhämiriw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kuyina märrwu ŋarra yukurra wukirri dhuwala djorrany'tja nhumalaŋgu ŋäthilinydja, yurruna ŋarra yurru marrtjinydja nhumalaŋgala. Ŋarranydja ḏukṯuk nhuma yurru dhuwali miṯtji ŋamathanharamirri yana, dhunupakunharamirri, märr yakana ŋarra yurru waŋa ḏälyunydja dhärukthu nhumalanha, ŋunhi ŋarra yurru bunanydja dhiyaliyi. Yaka ŋarra ḏukṯuk nhumalaŋgu dhä-ḏir'yunarawunydja ganydjarryu Garraywalanydja, liŋgu ŋayipi Garrayyunydja ŋarranha djuy'yurruna, märr ŋarra yurru nhumalanha gaŋga'thinyamirriyama. Yakana yurru ŋarra buḻwaŋ'marama barrkuwatjkumanydja nhum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na dhuwala gutha walala, ŋarra yurru dhawar'maramana. Ŋarra ḏukṯuktja nhumalaŋgu, nhuma yurru ŋayaŋu-djulŋithirri nhina. Dhunupakuŋana marrtjiya nhumalanhay nhuma miṯtjinydja, ga mäkiri'-witjurra ŋarraku dhärukkunydja ŋunhi ŋarra wukirri dhipala djorra'lili marrparaŋ'kuŋala nhumalanha. Ŋunhi nhuma yurru nhina yukurra waŋganydja ŋayaŋu, ga waŋganydja ḻiya, bala ŋayinydja yurru Gunhuny'tja Godtja nhumalaŋgala bitjanna liŋguna, ŋunhiyinydjayi ŋunhi ŋayi God märr-ŋamathinyaramirri waŋarr. Nhanŋunydja yurru yolŋu walala nhina waŋganyŋurana, ŋayaŋu-yal'yunna yana marimiriwnha nhämiriw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uma yurru Garraywalaŋumirri yolŋu walala waŋgany-manapanmirrinydja ḻuŋ'thun, nhuma yurru dhangi'yunmiya märr-ŋamathiya nhumalaŋguway nhuma bala-lili'yunmiya, liŋgu ŋunhayinydja nhuma gutha'manydjina, gurruṯu'mirrina Garraywalanydja. Bukmakthu Garraywalaŋumirriyunydja yolŋuyu walalay djuy'yurruna nhumalaŋgu märr-ŋamathinyar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Ŋarra bukumirriyamanydja yukurra nhumalaŋgu, märr yurru nhuma nhina yukurra märr-ŋamathiyaraŋura dhika wal'ŋu dhambay-manapanmirri Garraywala Djesu-Christkala, Godkala yana märryu-ḏapmaranhamirriŋura, waŋganyŋurana ŋurikalayina Walŋamirriwalana Birrimbirrwala. Yo, ga liŋg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war'yunaramirrina dhuwalanydja dhär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a djorrany'tja yukurra waŋa bitjan, “Ŋuli yurru ŋula yolthu djäma yätjkumanydja, ŋäthilinydja nhuma yurru mäkiri'-witjun ŋurikiyi walalaŋgu ŋunhi walala marŋgimirri, liŋgu walala nhäŋala nhä ŋayi yukurrana djäma yätjkuŋala; ŋäka muka ŋäthilinydja märrma'wu wo ḻurrkun'ku yolŋuwu, ga yurruna nhuma yurru rom-nyamir'yundja ŋanya, bala dhä-ḏir'yunna.” Yo, yuwalk muka ŋarra marrtjinanydja balayi buku-märrma'mirri, bala ŋarra nhäŋalanydja yukurrana ŋunhiyi yolŋu'-yulŋunha, nhä walala yukurrana djäma yätjkuŋala. Ga galki ŋarra yurru dhuwala marrtjina balayi nhumalaŋgala yulŋunydja biyap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ŋarra ḻakaraŋala ŋurikala ŋunhi walala yukurrana djäma yätj malanha, ga nhumalaŋgala wiripu-guḻku'wala, ga dhiyaŋunydja-wala ŋarra yurru nhumalaŋgu ḻakaramayi biyapul; waŋanydja ŋarra yukurra bitjanna, bitjan dhuwalina ŋarra nhumalaŋgalana galkina, bäy warray ŋarra dhuwala dhiyala barrkunydja nhumalaŋgala. Ga ŋunhi ŋarra yurru marrtji nhumalaŋgala biyapulnydja, ga yuwalkkuma yana ŋarra yurru dhä-ḏir'yundja ŋunhinhanydja yolŋu'-yulŋunha ŋunhi walala yukurra djäma yätjkuma, ga yakana yurru ŋula waŋgany winya'yun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urru nhäma yulŋunydja ŋunhi ŋarranydja yuwalk yana Christku bo'puyŋu, djuy'yunara nhanukuŋuway, liŋgu Garraynydja ŋayipinydja yaka ŋula yalŋgi'. Yuwalk yana ŋayi yurru dhä-ḏir'yundja ŋunhinha dhuwurr-yätjmirrinhanydja miṯtjilili nhumalaŋgalanydja, ŋuriŋi nhanukalay ŋayi ganydjarryu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nyaramirriyunydja ŋunhi Garray Djesu yukurrana nhinana dhiyala rumbalnydja yolŋunydja yalŋgi' ga ganydjarrmiriw, walala ŋal'maraŋala muka ŋanya dharpaliliyaŋala, yurru ŋunhanydja ŋayi nhina yukurra walŋana ŋuriŋi Godkala ganydjarryu. Ga ŋanapurrunydja dhuwala balanyarayi liŋgu ganydjarrmiriwyi walala yana, dhambay-manapanmirrina yulŋunydja Christkalana, yurru djämanydja ŋanapurru yurru yukurra nhanukalay Godkala ganydjarryunydja yana ṉapuŋga nhumalaŋgala, liŋgu balakurrunydja ŋanapurruŋgalaŋukurrundja ŋayi yurru wirrkina yana dhä-ḏir'yun ŋunhinhanydja walalanha ŋunhi walala yukurra nhina yätjŋura wal'ŋu romŋura baḏak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 nhänharamiya, biyakayi ga maḻŋ'maranhamiya dhuwali nhumalanhaynydja nhuma. Yuwalk muka nhuma yukurra märr-yuwalkthirrinydja Djesunha? Ga yuwalk nhuma yukurra nhina galkinydja nhanukala?... bitjan gurruṯu'mirrinydja nhanŋu? Biyaka nhänharamiya nhumalanhay nhuma. Ŋuli nhuma yuwalkkuma yukurra nhanukala märr-nherraṉmirrinydja dhiyaŋi ŋayaŋuyunydja wal'ŋu, yaka dhärukthunydja waŋganydhunydja, bala nhumanydja yurru maḻŋ'maramana ŋunhi Djesu-Christtja yuwalk yukurra dhuwali nhina nhumalaŋgala ŋayaŋuŋura. Ŋarranydja dhuwala märr-yuwalkthirri yukurra nhumalanha, gatjpu'yunna manapan, ŋunhi nhuma yurru maḻŋ'maranhamirrinydja nhumalanhay nhuma, ŋunhi nhumanydja yuwalk yana nhanŋuway, ga yuwalk ŋayi dhuwaliyi nhumalaŋgalanydja nhina yukurra. Bala yuwalkthi nhuma yurru dharaŋan nhämanydja, ŋunhi ŋanapurrunydja yukurrana djäma yakana gulk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nydja yukurra bukumirriyama ŋäŋ'thun Godnha nhumalaŋgu, märr yurru nhuma yaka djäma ŋula nhä yätjtja. Yaka ŋanapurru ŋuli ŋäŋ'thundja Godnha bitjandhi, märr yurru nhuma ḻakarama ŋanapurrunhanydja yuwalk yana bo'puyŋu, djuy'yunara ŋulaŋuru Godkuŋu. Ŋarranydja dhuwala ḏukṯuk nhumalaŋgu, nhuma yurru nhina märr-yunupa, dhunupa wal'ŋu, bäy warray ŋunhi yurru mukthundja yolŋuyu walalay ḻakarama ŋarranha yalŋginy'tja, yanapi ŋarra ḻakaranha yukurranha djawukinyana dhika wal'ŋu, ŋunhi ŋarra waŋana ḻakaraŋala dhä-ḏir'yunaraw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napurrunydja yurru yakana nhumalanha dhä-ḏir'yun, ŋunhi nhuma liŋguna nhina yukurra yurru yuwalkŋuranydja wal'ŋu romŋura, liŋgu ŋanapurrunydja dhuwala waŋganyŋura warray ŋurikalanydja walalaŋgala ŋunhi walala gali'ŋura yuwalkŋuŋura wal'ŋu.]]></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2026-06-16T13:20:31Z</dcterms:created>
  <dcterms:modified xsi:type="dcterms:W3CDTF">2026-06-16T13:20:31Z</dcterms:modified>
  <dc:title>Bible.com.au: 2 Corinthians 13:1-14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