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Ḻurrkun'mirri ŋarra Godnha ŋäŋ'thurrunanydja yukurrana bukumirriyaŋalanydja ŋurikiyi winya'yunarawunydja, märr yurru ŋayi yätj nhä malanha ŋunhi waṉḏirrina ŋarra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Garrayyunydja yaka ŋarrakala yana djaw'yurruna, yana ŋayi waŋana ŋarrakala bitjarra, “Nhenydja dhuwala ŋarrakala djäkaŋura, ga yakana nhe yurru galkirrinydja. Liŋgu ŋunhi nhe yalŋginy'tja dhika wal'ŋu, ŋuriŋi ŋarrakalanydja ganydjarryu yurru nhuna gäma marrtji warrpam' yana ḻatju'kuma,” bitjarrayina ŋayi Garrayyu ḻakaraŋalanydja ŋarraku. Bala ŋarra wirrkina yana ŋayaŋu-ŋamathirrinydja yukurra, goŋmirriyirrina dhikana wal'ŋu, ga yana ŋarra yurru ḻakaranhamirrinydja yalŋgi'na, märr yurru Christkalanydja ganydjarryu ŋarranha gunganhamirriyamana monygu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akana ŋarra yukurra warwuyundja yalŋgi'thinyarawunydja ŋarrakuway ŋarra. Ŋunhi ŋuli yolŋuyu walalay waŋa yätjkumanydja ŋarranha, ga buma ŋayaŋu-yätjkumanydja, ga ŋunhi ŋarra yurru marrtji yukurra ŋayaŋu-wutthunaramirrikurrunydja bala, liŋgu ŋarra nhanŋuway Christku yana, ŋarranydja yurru märr-nherraṉmirri yana Garraywala. Liŋgu ŋayi yurru Garrayyunydja ŋarranha ganydjarrmirriyamana ŋulinyaramirriyunydja liŋgu ŋunhi ŋarra ganydjarrmiriw ga yalŋgi nhina yukurra, bala ŋarranydja yurru ganydjarrmirriyirrina ŋuriŋina liŋgu Garraywalana ganydjarryu.Bolnydja yukurra warwuyunna ŋuruku Gorinbuyŋu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 ŋarra waŋananydja yukurrana ḻakaranhaminanydja bitjanminayi, ŋarra waŋananydja yukurrana ḻawaḻawa'yinana. Ŋunhi nhuma bini ŋarranha yakana nherraṉa ŋunha ŋoylili ŋurikala wiripu-guḻku'walanydja bo'puyŋuwala walalaŋgala, ŋarra bini yaka muka ŋurr'yunanydja märr-winya'yunanydja ŋurikiyi ŋarrakalaŋuwuynydja ŋarra. Nhumanydja bini ŋunhi ḻakaranhaminya ŋarranha muka, nhaltjarra ŋarra yukurrana djäma ŋamathaŋala. Ŋarrapinydja dhuwala yaka be bathala yolŋu, yurru yaka ŋarra ŋunha ŋoyŋuranydja ŋurikalanydja walalaŋgala ŋunhi walala ŋurruŋu wal'ŋu be bo'puyŋu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marŋgi muka ŋunhi ŋanapurrunydja yuwalk ŋulaŋuru Godkuŋu djuy'yunara, liŋgu nhuma nhäŋalana ŋunhi nhaltjarra ŋayi Godthu djäma ŋanapurruŋgalaŋukurru dhiyali nhumalaŋgala, ganydjarr-ḏumurru wal'ŋu ga ṉirryunaramirri ŋunhi rom, bäy warray ŋunhi ŋuruŋu wiripu-guḻku'yunydja ŋanapurruŋgu mari yukurrana djä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napurru wekaŋala nhumalaŋgu yalŋginy'tja ŋula dhäwu', yanapi nhuma ŋunha ŋoyŋura ŋurikala wiripu-guḻku'wala Garraywalaŋumirriwala miṯtjiwala. Yurru waŋganynha dhuwala yulŋunydja ŋarra yakanydja waŋana nhumalaŋgu, yaka ŋarra waŋana bitjarranydja, “Nhuma yurru bäyim rrrupiyayu ŋanapurrunha dhiyakuy djämawuynydja,” bitjarranydja. Buku-djulŋimirri, yana walala bäy-ḻakaraŋana ŋarraku, ŋunhi ŋarra bitjarrayi yätjkuŋal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liŋgu muka ŋarra marrtjina ŋäthilinydja balayi buku-märrma'mirri, ga galki ŋarra yurru biyapul marrtji nhumalaŋgala dhipali. Yakana ŋarra yurru gombuma ŋula rrupiyanydja nhumalanha ŋarrakuway ŋarra. Yaka ŋarra dhuwala ḏukṯuk nhäku malaŋuwu nhuma yukurra ŋayathama, rrupiyawunydja ŋula nhäku yakana; nhumalaŋguway yana ŋarranydja ḏukṯuk. Yakana ŋuli djamarrkuḻi'yunydja wekaŋu walalaŋgalayŋuwu bäpa'mirriŋuwunydja; ŋayi yurru bäpa'mirriŋuyu wekama nhä malanha yumurrku'nhanydja nhanŋuway yä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rranydja yurru wekama nhumalaŋgunydja nhä ŋarra yukurra ŋayathama, märr yurru nhumanydja walŋathirri muka, bäy warray ŋunhi ŋarrapinydja yurru marrtji yalŋgi'yirri ga djawaryun ŋuriŋi wekanharayunydja. Mukthun yana ŋarranydja yurru märr-ŋamathirri yukurra nhumalaŋgu, bäy warray ŋunhi yurru nhumanydja märr-ŋamathirri ŋarrakunydja märr ŋuli yutjuwala warr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uwalk dhuwala yulŋunydja. Yaka ŋarra nhumalanha gombuŋala rrupiyanydja ŋula nhänydja. Yurru wiripu-guḻkuny'tja nhuma yukurra waŋa yana be ŋarra nhumalanha mayali'-wilkthurruna, bala gaṯmaraŋalana nhumalanha ŋuriŋiyina bothinyaramirriy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kurru ŋunhiyinydja ŋarra bitjarrayi? Ŋunhi ŋarra djuy'yurruna yolŋunhanydja guŋga'yunarawu nhumalaŋgunydja, nhaltjarra ŋayi ŋuriŋiyinydjayi yolŋuyu?... djaw'-djawyurruna ga mayali'-wilkthurruna yukurrana nhum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yaka ŋanyapinyay ŋayi ḻakaranhamina ŋurr'yunarawuy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ŋunhi djuy'yurruna Dätitjnha muka, ga ŋunha wiripunha ḏarramunha ŋunhi ŋayi marrtjina galki Dätitjkala. Nhaltjarra ŋayi Dätitjthunydja?... manaŋina ŋäthilinydja nhumalaŋgalaŋuŋuru? Ŋilinyunydja maṉḏa dhuwala Dätitjtja ga ŋarranydja waŋganynha ŋilinyu maṉḏa ŋayaŋunydja; ŋilinyunydja maṉḏa ŋuli nhina yukurra ŋunhilina liŋgu waŋganyŋurana rom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ŋuli nhuma guyaŋirri yanapi ŋanapurru yukirri ḻakaranhami ŋanapurrunhawuy ŋanapurru biyakuyina, märr nhumanydja yurru yakana ḻakarama ŋanapurrunha yätjtja. Yurru nhumanydja yaka mala-yarr'yunaramirri walala ŋanapurruŋgunydja. God ŋayipi ŋanapurruŋgu mala-yarr'yunaramirrinydja, ga waŋanydja ŋanapurru ŋuli yukurra dhäruktja nhanŋuway, Christku yana, märr yurru nhumanydja yuwalkkuma yana marŋgithirri Christku, ga nhina waŋgany-manapanmirrina galkina nhanuk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rkapmirri walala ŋarraku, ŋarranydja warwuyunna yukurra nhumalaŋgunydja miṯtjiwu. Ŋunhi ŋarranydja yurru marrtji dhipali, ga nhämanydja ŋarra yurru nhumalanha romlilinydja wiripuŋulili yana, bala yakana ŋarra yurru galŋa-djulŋithirrinydja ŋayaŋu-ŋamathirrinydja nhumalaŋgala, ga nhumanydja yurru ŋayaŋu-ŋamathirri yakayi yana ŋarrakalanydja. Liŋgu ŋarranydja yurru waŋa dhunupa yana nhumalanha ḏälyuna dhärukthu, dhunupakunharawunydja nhumalaŋgu. Yaka ŋarra ḏukṯuk ŋarra yurru maḻŋ'marama nhumalanha ŋarrtjunminyaralilinydja ga maŋutji-ḏi'yunminyaralilinydja. Mak nhuma yukurra waḏutjanydja ŋaramurryirri nhumalaŋguway nhuma bala-lili'yunmirri, bala guyaŋinyamirri be nhunapinyay nhe bathalana. Yo, ŋuli nhuma yurru gupa-waŋanydja ŋula yolnha wiripuŋunha yolŋunha, ga mäkiri'kurru waŋa bothirrinydja ḻakaranharamirri, ga nhina barrkuwatjtja gali'ŋura ga gali'ŋura bitjandja bala ŋuyulkthinyaramirrinydja bala-lili'yunmirri nhumalaŋguway nhuma, ga bukmakthuna yukurra djämanydja nhanukalaynha ŋayi djälyu, ŋunhiyinydja yakana ŋamakurru'. Ŋunhi ŋarra yurru maḻŋ'marama nhumalanha balanyarayinydja, ŋarranydja yurru wirrkina yana waŋa ḏälyuna nhumalanha dhärukthu, raypirri'yun yurru wirrkina yana ḏäly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hiyaŋunydja-wala ŋarranydja yukurra ŋoy-wiḻaŋ'thunna. Ŋunhi ŋarra yurru marrtjinydja dhipali, mak ŋayi yurru Godthunydja ŋarranha yutjuwaḻa'kuma nyilŋ'marama; mak ŋarra yurru ŋäthina dhuwala yulŋunydja bukmakkala nhumalaŋgala gumurrŋurana. Liŋgu ŋarranydja yurru ŋunhinydja ŋayaŋu-yätjthirrina, ŋäthina manapan ŋurukuna yolŋu'-yulŋuwu ŋunhi walala yukurrana rom-yätjthina ŋäthili, ga dhuwala mukthun nhina yukurra ŋunhi liŋgu ŋupanayŋu yana; yana walala yukurra marramba'na djäma, ga djäl-ḏumurruyirri dhäykawurruŋguna märranharawu yukurranharawu, ga yakana yukurra walala goranydja walalaŋgalay walala romdhunydja ŋuriŋiyi, bäyŋuna walala gonha'yurrunanydja ŋunhiyi dhukar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rra yurru ḻakaranhamirri ŋula nhäpuy ŋarrakalaŋuway ŋarra, bäy warray ŋunhi ŋuli ŋurr'yunarayunydja ŋuriŋinydja yakanydja guŋga'yun ŋula yolnha yolŋunha. Ŋarranydja yaka ḏukṯuk märr-winya'yunarawu ga ŋurr'yunarawunydja, yurru ŋarra yurru ḻakarama yulŋunydja maliwuy, ŋunhi ŋayi Garrayyu ŋarrakala wekaŋala, ga nhaltjarra ŋayi maḻŋ'maraŋala ŋarra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 märr-lurrkun'thu dhuŋgarrayu Garrayyu djaw'yurruna waŋganynha Garraywalaŋumirrinha yolŋunha, djaw'yurrunanydja ŋayi ŋunhana yana wal'ŋu djiwarr'lilina. Mak ŋayi ŋunhi marrtjinanydja rumbal manapara, mak ŋayaŋu ŋayi yana, yakana ŋarra marŋgi, ŋayipina Godnha marŋ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thu djaw'yurrunanydja ŋanya ŋunhiyi yolŋunha ŋunha yana nhanukalaynha ŋayi wäŋalili nherraranydja djiwarr'lilina. Mak ŋarra ŋunhi yuwalk marrtjinanydja ŋunhamalayi, mak ŋayaŋu ŋarraku yana, yakana ŋarra marŋgi, ŋayipina Godnha marŋ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alayi djiwarr'ŋuranydja ŋarra ŋäkulanydja guḻku' nhä malanha dhäruktja, yurru yakana ŋarra yurru ḻakaramanydja bukmak nhä mala ŋunhi ŋarra ŋäkula ga nhäŋala; yakana ŋarraku ḻakaranharawunydja ŋuriki mala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 yana Godthu ŋarranha djaw'yurruna bala djiwarr'lilinydja, yurru yakana ŋarra yurru ŋurr'yundja märr-winya'yundja ŋurikiyi; ŋarra yurru ŋurr'yundja ŋuriki liŋgu nhäku malaŋuwu ŋunhi ŋuli ŋuriŋiyi ŋarranha milkuma ŋunhi ŋarranydja yalŋgi'na yana, yakana be bathal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rra bini ŋurr'yunanydja ŋurikiyi, ŋunhiyinydja dhäruk ŋarra bini ḻakaranha yuwalk yana ŋunhi wal'ŋu, yakana ŋula nhä bawa'mirri. Yurru yakana ŋarra yurru be garrwar ḻakaranhamirrinydja ŋarranhawuy ŋarra. Liŋgu muka nhuma nhäŋalanydja nhaltjarra ŋarra yukurrana djäma, ga ŋäkula nhuma liŋgu nhä ŋarra ḻakaraŋala. Nhuma yurru märr-ŋal'yun ŋarrakalanydja ŋuriki bili ŋunhi nhä nhuma yukurrana nhäŋala ŋarra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 bini ŋunhi birka'yunminyanydja be bathalakunhaminya, liŋgu ŋarrakala ŋayi Godthu maḻŋ'maraŋalanydja warraŋulkuŋalanydja biyapulnydja wal'ŋu dhika nhä malanha, bala Godthunydja ŋarraku wekaŋala dhimirr'thinyara batjpatjtjunmaranharawu ŋarraku rumbalwu, bitjarrana ŋayi ŋarranha ŋuriŋiyinydja yutjuwaḻa'kuŋalana, guyaŋinyamirri-yaŋalana ŋarranha ŋunhi ŋarranydja yalŋgi'na yanana, yakana bathala. Ŋunhiyinydja bitjan Satandhu ŋarranha yukurra buma ḏur'-ḏuryun, märr yurru ŋarra yaka garrwarkunharamirrinydja ŋarranhawuy ŋarra bathalakunharamirrinydj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2 Corinthians 12:1-21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