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8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uwalk dhuwalayi yulŋunydja. Ŋunhi ŋarranydja ŋuli marrtji nhumalaŋgalaynydja, ŋunhiyinydja ŋarra malina ŋayipina Christnha, liŋgu ŋayina ŋarranha djuy'yurruna nhumalaŋgala. Yaka ŋarra yurru goranydja yana, ŋunhi ŋarra yurru ŋuriŋiyinydjayi ŋurr'yun, liŋgu ŋuriŋi nhanukalanydja dhärukthu ŋanapurru ŋuli bitjan gaŋgathinyamirriyamana nhumalanha, yakana yurru ŋanapurruŋgalanydja dhärukthu ŋula ŋurrkama barrku'-barrkuwatjkumanydja nhum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ŋarra wukirri ŋunhiyi djorra' nhumalaŋgu yana nhumalanha barrari-wukamanydja, bäyŋu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iripunydja nhuma ŋuli waŋa ḻakarama ŋarranha bitjan, “Bolyunydja ŋuli ŋunhi djorra'lilinydja wukirri dhäruk dhika ḏälnha, yanapi ŋayi ganydjarr-ḏumurruna wal'ŋu, yurru ŋayinydja ŋunhi yalŋgi' yana, ŋunhi ŋayi dhiyalami ŋilimurruŋgalanydja galki, ga dhäruktja nhanŋu ŋula nhäna ganydjarrmiriwnha.” Bitjanna walala ŋuli waŋanydja yuku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djawukinyarayŋu ŋunhiyinydja, bothinyara, liŋgu dhiyali nhumalaŋgala, ga djorra'ŋuru yana ŋanapurru ŋuli waŋa ḻakarama dhäruktja ŋupanayŋu yana waŋganyg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 mak ŋanapurru wiripunydja märr ŋuli ya' yalŋgi’, liŋgu yakana ŋanapurrunydja ŋuli ŋunhi ŋurr'yun ŋanapurruŋgalaynydja, bitjandja bitjan ŋuli wiripu-guḻku' ŋunhi yolŋu'-yulŋu, ŋunhi walala ŋuli ḻakaranhamirri be walala bo'puyŋu Garraywu. Walalanydja ŋunhi ḻiya-dhumukmirrina, bawa'mirrina walala. Walala ŋuli ḻatju'-ḻakaranharamirri märryu walalaŋgalay walala yana. Ŋunhiyinydja dhalwurmirri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yurru ŋaŋapurrunydja ŋurr'yunmirri bitjandhiyi. Godthu yana ŋayipi nherrara ŋilimurruŋgunydja nhä ŋilimurru yurru yukurra djäma; ŋayina ŋanapurrunha djuy'yurruna ḻakaranharawu dhäwu'wu mulku'-mulkuruwunydja, ŋunhi walala yaka ŋäkula ŋäthili. Ga nhumanydja ŋunhi balanyarayi yolŋu walala, mulku'-mulkuru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ŋanapurru marrtjinanydja ga ḻakaraŋalanydja nhumalaŋgu Christnha, yana ŋanapurru yukurrana djämanydja ŋuliwitjarra liŋgu dharapulkurrunydja ŋunhi ŋayi Godthu wekaŋala ŋanapurruŋgala djäm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aka ŋanapurrunydja ŋuli ŋurr'yun yukurra wiripu-guḻku'walanydja ŋula djämayu, yanapi ŋunhiyinydja be ŋanapurruŋguŋuway djämawuy. Ŋarranydja yukurra galkun nhumalaŋgu, nhuma yurru ŋuthan marrtji bala yana Garraywalanydja, ga ŋunhi nhuma yukurra yuwalkkuma yana märr-yuwalkthirri, bala dhärra dharraḏa ga wuṉḏaŋarryirri, bala ŋuliŋurunydja dhurrwaraŋuru ŋanapurrunydja yurru marrtji ŋunha bala djuḻkthun wal'ŋu nhumalaŋgalanydja, ŋunha wiripuŋulili wäŋalili, bala ḻakarama dhäwu' Garraynha wiripu-guḻku'walana. Yurru djämanydja ŋanapurru yurru ŋunhiyi yana liŋgu ŋunhi nhaltjarra ŋayi Godthu ŋanapurruŋgu nherrara. Yakana ŋanapurru yurru marrtji ŋurikala yolŋu'-yulŋuwala ŋunhi walala liŋgu ŋäkula ŋula yolkuŋu ŋäthili; yakana ŋanapurrunydja yurru ŋurr'yun wiripuŋuwalanydja djämayu, yanapi ŋunhiyinydja be ŋanapurruŋguŋuway djämaw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a Godkala djorra'yunydja yukurra ḻakarama bitjan, “Ŋuli nhuma yurru ŋurr'yundja ŋula nhäyu, yana ŋurr'yurranydja ŋuriki liŋgu ŋunhi nhaltjan ŋayi ŋuli Garrayyu djäma yukurra,” bitj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y', yolkuŋu djäma ŋunhi yuwalktja ga ḻatjuny'tja?... ŋurikiŋi yolŋuwuŋu ŋunhi ŋayi ŋuli wokthunmirri nhanŋuway ŋayi? Yääw yaka warray. Garraynydja yurru wokthun yolŋuwu ŋula yolku, ga ŋunhiyina ŋayi yuwalktja ḻatju' yol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yukurra ḻakaranhamirri nhaltjan ŋayi ŋuli djäma Godku yukur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ipunydja nhuma ŋuli waŋa ŋarranha yalŋgi' ḻakarama, yanapi ŋarra ŋuli waŋi ŋayaŋu-yalŋgi'thi ŋunhi ŋilimurru ŋuli bukunydja nhänharamirri galkinydja, yurru dhäruk-ḏumurruna ŋarra ŋuli waŋa beŋurunydja barrkuŋurunydja, bitjanna ŋuli nhuma ḻakaranhamirri ŋarranhanydja. Yaka ŋarra ḏukṯuk ŋarra yurru waŋa marrtji nhumalanha dhäruk-ḏumurruyunydja, liŋgu ŋayinydja Djesu-Christtja ŋayaŋu-wurrkurrum' dhika wal'ŋu, yaka ŋayi ŋuli waḏutja maḏakarritjthirri, ga ŋarranydja dhuwala munguyun malthun marrtji ŋanyapinyaynha yana b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ku-djulŋimirri, miṯtji-dhunupakunhamiya nhumalanhay nhuma ŋäthilinydja, yurruna ŋarra yurru marrtji nhumalaŋgala, liŋgu yuwalk yana ŋarra yurru waŋa ḏälyunydja dhärukthu ŋurikinydja walalaŋgu ŋunhi walala ŋuli waŋa yukurra ḻakaranhamirri ŋanapurrunha, yanapi ŋanapurru yukirri nhini dhiyakuyyu munatha'wuyyu romdhu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 muka dhuwala ŋanapurru nhinanydja yukurra dhiyala munatha'ŋuranydja, yurru djämanydja ŋanapurru yukurra dhuwala Godkala yana gali'ŋura, bitjan bumanydja marrtji ŋunha yätjnhanydja nhänha mala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warray ŋanapurru ŋuli buma yätjtja ŋunhi dhiyakuyyu munatha'wuyyunydja girri'yu, liŋgu Godkunydja ŋunhi ganydjarr biyapul warray wal'ŋu wakin, ga ŋuriŋiyi Godkala warray ganydjarryu ŋanapurrunydja ŋuli buma marrtji buḻwaŋ'thunmarama wäŋanydja ŋurikiyi yätjkunydja, ŋunhiyinydja ŋunhi ŋayi yätj birrimbirr ŋuli yukurra ḻuku-dhärra ŋunhilimi, bala dhawaṯmaramana ŋanapurru ŋuli yukurra gukumana ŋunhiyi ganydjarr-ḏilkurrunhanydja mokuynh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ŋuli yolŋu garrwar-ḻakaranharamirri be ŋayi, yanapi ŋayi marŋgi bukmakku, bala Godkala yana ganydjarryu ŋali yurru ŋurrkama ŋunhiyi lanydjatkunharanydja, ŋunhi ŋayi ŋuli yolŋunha galkinyamarama, bala ḏaḏawmaramana ŋulaŋuru Godkalanydja marŋgithinyaraŋuru. Ga ŋunhi ŋuli yolŋuyu guyaŋirri djarrpi'kuma, yanapi nhanukuŋu guyaŋinyara ŋunhi djambatjnha dhikana wal'ŋu, ŋilimurrunydja ŋuli yana djaw'yunna ŋunhiyi guyaŋinyaranydja, bala ŋanydjaḻa'yunmarama bilmarama Christkalana, märr yurru ŋayi ŋuriŋiyi yolŋuyu dhäruk märrama waŋganynha, ŋanyapinyay Christ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äŋuru ŋuliŋurunydja ŋunhi nhuma yurru miṯtji bilyunna, bala märramana yurru yukurra dhäruk Garraywu, bala yuwalknha yana ŋanapurru yurru dhä-ḏir'yun ŋunhinhanydja yolŋunha ŋunhi ŋayi yaka yurru ŋanydjaḻa'yun, ŋunhi ŋayi mukthun yukurra ŋuyulkthirri Godkalaŋuwu yuwalkku ŋunhi dhäruk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na nhäŋa ŋunhinha yolŋunha be, ŋunhi ŋayi yukurra ŋurr'yun nhanukiyingala ŋayi, ŋunhi ŋayi be Christku yana nhanŋuway; ŋayi yurru ŋuriŋinydjayi yolŋuyu guyaŋirri ŋanapurrunhanydja, ŋunhi ŋanapurrunydja dhuwala yuwalkkuma nhanŋuway muka Christku yana.]]></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2026-06-18T03:12:42Z</dcterms:created>
  <dcterms:modified xsi:type="dcterms:W3CDTF">2026-06-18T03:12:42Z</dcterms:modified>
  <dc:title>Bible.com.au: 2 Corinthians 10:1-18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