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tha walala, liŋgu muka nhuma ŋarranha ŋäkulanydja ŋäthili, ŋunhi walala ŋayaŋu-yätjkuŋala bumara ŋarranha wirrki wal'ŋu yana ŋunhala Yaytja makarrŋura wäŋaŋura. Ŋunhiyinydjayi maḻŋ'thurruna ŋarraku mirithirri wal'ŋu yana ŋonuŋ, bala ŋuriŋiyinydja ŋarranha bini dhurrparanh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nydja guyaŋina yanapi ŋarra ŋunhi rakunydhinyana. Ga yuwalk ŋarra ŋunhi rakunydhinanydja galki. Yo, ŋunhiyinydja maḻŋ'thurruna bitjarrayinydja, märr yurru ŋarra yaka guyaŋinyamirri yanapi ŋarra ḏäl ga ganydjarr-ḏumurru. Godtja ḏukṯuk ŋarraku, ŋarra yurru märr-nherraṉmirri nhanukalay Godkala, ŋunhi ŋayipina ŋuli yolŋunha gaŋgathinyamirriyama rakunyŋur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yuwalk yana Godthu walŋakuŋalanydja ŋarranha ŋuliŋuruyi mariŋuru; ŋayi ŋarranha dhawaṯmaraŋala ŋuliŋurunydja ŋunhi ŋarra bini burakinyana rakunyguna, ga ŋayi yurru walŋakumayi biyapul ŋarranha. Ŋarra märr-yuwalkthirri yukurra nhanukala, liŋgu bitjan warray liŋgu ŋayinydja yukurra walŋakuma warray ŋarra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rra ḏukṯuk nhuma yurru guŋga'yun ŋanapurrunha. Buku-djulŋimirri, bukumirriyaŋa walala ŋanapurruŋgu, märr yurru guḻku'yu mirithirri yolŋuyu walalay buku-wurrpan Godnhanydja, ŋunhi ŋayi yurru walŋakumanydja ŋanapurrunha ga guŋga'yundja ŋuliwitjan nhumalaŋgalaŋukurru bukumirriyanharayu, ŋunhi guḻku' mirithirri yolŋu walala yukurra bukumirriyama ŋanapurruŋgu.Bolyu ḻakaraŋala nhäku ŋayi ŋunhiyi dhawuny'tja djambi bitjarr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odthu ŋayipi ŋarranhanydja nherrara dhiyakuyi djämawu, yurru dhiyaŋu gam' ŋarra yukurra ŋurr'yundja. Yaka ŋarrakalay ŋayaŋuyunydja ŋarranha ŋuli yukurra yätj-ḻakarama, liŋgu ŋarra ŋuli nhinanydja yukurra ḏarrtjalk wal'ŋu yana, nhanukalay Godkala romŋura. Yaka ŋarra djäma djarrpi'kuŋalanydja nhumalanha ga ŋula yolnha. Bitjan liŋgu yana ŋanapurrunydja ŋuli yukurra ḻakarama Godku dhäwu' bukmakkala warray yolŋu'-yulŋuwala, dhunupa warray ga yuwalk warray, ŋuriŋi Godkala warray ganydjarryu, ga nhumalaŋgunydja bitjandhiyi ŋanapurru ŋuli yukurra ḻakarama warraŋulkumayi Godku dhäwu. Yaka ŋarra ŋuli ḻakaranha nhumalaŋgu yana ŋarrakuŋuwaynydja guyaŋinyara dhä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Ga ŋunhi ŋarra ŋuli wukirri djorrany'tja nhumalaŋgu, ŋarra ŋuli ḻakaramanydja dhunupa ga yuwalk dhäwuny'tja, warraŋulkuma yana. Dhiyaŋunydja-wala nhuma märr-gaŋga yukurra dharaŋan dhuwalayi, yurru ŋarranydja ḏukṯuk nhumalaŋgu nhuma yurru mukthun yana-wala marrtji marŋgithirri, yana liŋgu ga yuwalkkuma wal'ŋu nhuma yurru dharaŋan ga marŋgithirri, märr yurru ŋulinyaramirriyunydja ŋunhi yurru ŋayi Garray Djesu roŋiyirri lili, ga nhumanydja yurru yana ŋurr'yunna ŋanapurruŋgala, ŋunhi ŋanapurru ŋuli nhumalanha marŋgikunha ḻakaranha, ga ŋanapurrunydja yurru ŋurr'yun nhumalaŋgala, ŋunhi nhumanydja walŋathina ŋanapurruŋgala djäma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Dhiyakuyina ŋayaŋuwu ŋunhi ŋarra ŋäthilinydja nherrara roŋiyinyarawu nhumalaŋgala; ŋarra yukurrana guyaŋina yanapi nhuma gumurr-ŋamathinya ŋarraku. Ŋarra yukurrana guyaŋinanydja bitjarra gam', “Ŋurruŋunydja ŋarra yurru marrtji dhipali nhumalaŋgala Gorinlili, ga ŋuliŋuruyinydja ŋarra yurru marrtji ŋunha Matjataniyalilina makarrlili, ga biyapul ŋarra yurru roŋiyinyaŋurunydja bunayi Gorindja wäŋaŋura, märr yurru nhuma guŋga'yun ŋarranha, ŋunhi ŋarra yurru marrtji bala Djudiyalili makarrlili.” Yo, ŋarranydja bini buku-märrma'mirri bunanha nhumalaŋgu, märr nhumanydja bini märrma'mirri goŋmirriyinyanydja ŋarra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nhumapina yurru ŋarranha djarr'yundja. Ŋarra ŋunhi dhawuny'tja nherrara ŋäthilinydja withiyanarawu nhumalaŋgu, yurru yaka ŋarra yukurrana ŋunhi ŋäthili guyaŋinanydja ŋarranhawuynydja ŋarra. Wiripu-guḻku'yunydja nhuma ŋuli yolŋu'-yulŋuyu waŋa ŋarranha bitjan, yanapi ŋarra ŋuli waŋi, “Yo yo,” bitjan, bala dhunupana-yana ŋarra ŋuli djambinydja, bala waŋa yaka'yunna. Yurru yaka ŋarra balanyarayinydja yolŋ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 ŋayipi yuwalktja, ga ŋayi marŋgi ŋanapurruŋgunydja, ŋunhi ŋanapurru ŋuli yakana bothirrinydja ḻakarama. Yaka ŋanapurru ŋunhi waŋana dhäruktja waŋganydja, ŋunhi ŋanapurru ŋäthili dhawu'-nherraranydja nhumala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Djesu-Christtja ŋunhi Gäthu'mirriŋu Godkunydja yuwalktja djambimiriw warray, ŋunhiyinha ŋunhi ŋanapurrunydja Djälatjthunydja ga Dimithiyunydja ḻakaraŋala yukurrana nhumalaŋgu. Yaka ŋayinydja ŋuli Djesunydja waŋa “Yo” ga “Yaka”, rrambaŋikumanydja bitjan; yaka ŋayi ŋuli waŋa yana dhäruktja waŋganydja. Bitjan warray liŋgu nhanŋunydja dhäruk yurru yukurra dhärra djambimiriw warr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nydja ŋuli yukurra marrparaŋ'kuma warray ŋilimurr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ŋgu bukmak nhä malanha ŋunhi ŋayi Godthu dhawu'-nherrara yurru yuwalkkuma yana maḻŋ'thundja ŋuliwitjan Djesuwalaŋukurruna. Dhiyakuyi ŋayaŋuwu ŋilimurru ŋuli waŋa, “Yo yo,” bitjandja, ŋunhi ŋilimurru ŋuli buku-ŋal'yundja Godku ŋuliwitjan Christkalaŋukurr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Godthu yana ŋayipi ŋuli dhärranhamarama ḏälkumanydja ŋilimurrunha; ŋanapurrunydja dhärra yukurra nhumalaŋgala rrambaŋi, waŋganyŋura Djesu-Christkala yana, liŋgu Godthunydja ŋayipi ganaŋ'maraŋala ŋilimurrunhanydja nhanŋuwayliliyaŋala ŋa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nherraranydja ŋayi Garrkuḻuknhana Birrimbirrnha yiŋarrayny'tja nhanŋuway ŋayi ŋilimurruŋgala ŋayaŋulilinydja ŋunhanydja, ga ŋunhiyi nhanŋunydja Birrimbirr bitjan dhambaywu ŋunhiyinydja ŋäthili ŋuruku dhuḏiŋuwuna, ŋunhi ŋayi yukurra ŋunha ŋayathama ŋilimurruŋ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God yana ŋayipi marŋginydja ŋarraku; yuwalk yana ŋarra nhumalaŋgu yukurra ḻakaramanydja dhuwala dhäwuny'tja, dhunupa wal'ŋu yana, yaka ŋarra yukurra bothirri ḻakarama. Ŋunhi bini ŋarra marrtjinya bala nhumalaŋgala ŋäthilinydja, ŋunhi ŋarra nherrara ŋarrakuway ŋarra marrtjinyarawu, ŋarranydja bini ŋunhi waŋanha nhumalanha raypirri'yuna, wirrki yana ḏälyu dhärukthu. Yurru yaka ŋarra ḏukṯuk galŋa-yätjkunharawunydja nhumalaŋgu, ga ŋurikiyina ŋayaŋuwu ŋunhi ŋarra yakanydja marrtjina bala nhumalaŋgala ŋulinyaramirriyunydjay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Ŋanapurrunydja dhuwala yaka nhumalaŋgu buŋgawa; waŋgany-manapanmirri yana ŋilimurru yurru djämanydja, märr yurru nhuma yuwalkkuma galŋa-djulŋithirrinydja. Liŋgu muka nhuma dhärra yukurra dhuwali wuṉḏaŋarr yulŋunydja nhumalaŋgalay nhuma märr-yuwalkthinyarayu, bala nhumapi yurru yana djarr'yundja nhä nhuma yurru märr-yuwalkthir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djorra' ŋarrakuŋu Bolwuŋu ŋunhi ŋarranydja dhuwala bo'puyŋu Djesu-Christku, yurru Godthu ŋayipi ŋarranha nherraranydja dhiyakuyi djämawunydja, bala wukirrina ŋarra yukurra dhäruktja dhuwala nhumalaŋgu Godkalaŋumirriwu miṯtjiwu dhipali Gorinlili wäŋalili, ga bukmakku nhumalaŋgu yolŋu'-yulŋuwu Godkalaŋumirriwunydja bukmaklili yana wäŋalili dhipali Guriklili makarrlili, yurru wukirri ŋarra yukurra dhuwala yulŋunydja rrambaŋi ŋilinyu maṉḏa Dimithiyu ŋilimurruŋgala gutha'mirriŋu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ilinyu ŋäŋ'thun yukurra bukumirriyama nhumalaŋgu yulŋunydja, märr yurru Godthu ŋilimurruŋgala Bäpayu ga Garrayyu Djesu-Christthu gäma yukurra nhumalanha galkikuma yana nhanukalay ŋayi märr-ŋamathinyarayu, märr yurru nhumanydja nhina yukurra ŋayaŋu-yal'yunara waŋgany-manapanmirri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l', ŋilimurru buku-wurrpanna Godnha Gunhu'nha, ŋunhi ŋayi bäpa Djesu-Christku ŋilimurruŋgalaŋuwu Garraywu. Godtja dhuwala mirithirri yana mel-wuyunaramirri ŋilimurruŋgu, bitjan warray liŋgu ŋayinydja ŋuli ŋilimurrunha marrparaŋ'kum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ilimurrunydja ŋuli marrtji yukurra ŋuliwitjan ŋayaŋu-wutthunaramirrikurrunydja marikurru, Godtja ŋunhi ŋunhilimi ŋilimurrunha guŋga'yun marrtji, marrparaŋ'kuma ŋitjalanha, märr yurru ŋalinydja marrparaŋ'kumayi ŋunha wiripu-guḻku'nhanydja yolŋu'-yulŋunha, ŋunhi walala yukurra marrtji ŋayaŋu-wutthunaramirrikurru marikurru. Yo, ŋunhi ŋayinydja ŋuli Godthunydja ŋilimurrunhanydja marrparaŋ'kuma, bala ŋilimurrunydja yurru guŋga'yun ŋunha wiripuŋunha yolŋunha ŋuriŋi liŋgu nhanukala marrparaŋ'kunhar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nhi ŋilimurru ŋuli ŋayaŋu-yätjthirrinydja mirithirrinydja wal'ŋu manapa Djesu-Christkalanydja, bitjandhi liŋgu Godthunydja yurru marrparaŋ'kuma biyapul wal'ŋu ŋilimurrunhanydja ŋuliwitjan Christkalaŋukurr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wiripunydja ŋilinyunha ŋuli mirithirri yana ŋayaŋu-wutthun ŋula nhäyu romdhu, märr ŋuliwitjan ŋayaŋu-wutthunarakurru ŋilinyu yurru guŋga'yun muka marrparaŋ'kuma nhumalanha, märr yurru nhumanydja walŋathirriyi. Ga wiripunydja ŋuli Godthu marrparaŋ'kuma ŋinyalanha, märr yurru nhumanydja nhäma ŋinyalaŋgala, nhaltjan ŋilinyu ŋuli yukurra dhärra ŋuliwitjan ŋayaŋu-yätjthinyaramirrikurru romgurru nhanukala yana Godkala guŋga'yunarayu, ŋuriŋiyinydjayi nhumalanhanydja yurru bitjandhi liŋgu marrparaŋ'kuma, märr yurru nhumanydja bitjandhiyi dhärra yukurra wuṉḏaŋarryirri, ga yakana ŋula nhuma yurru dhuḏi-yarrkthundja, ŋunhi nhe yurru märrama ŋayaŋu-yätjthinyaramirrinydja ŋula nhä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ilinyunydja, ŋarra ga Dimithiyu märr-yuwalkthirri yukurra nhumalanha, ŋunhi nhumanydja yurru yakana märr-ḏaḏawyundja, bäy warray ŋunhi ŋilimurru yurru ŋayaŋu-yätjthirrinydja ŋula nhäya rrambaŋiyi yana, liŋgu Godthunydja yurru ŋilimurrunha marrparaŋ'kuma rrambaŋiyi yan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2026-08-14T13:05:09Z</dcterms:created>
  <dcterms:modified xsi:type="dcterms:W3CDTF">2026-08-14T13:05:09Z</dcterms:modified>
  <dc:title>Bible.com.au: 2 Corinthians 1:1-24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