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1 DHÄRUK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unhiyinydja yaka ŋamakurru', ŋunhi ŋayi yurru ŋäthili dhawu'-nherraṉ Garraywala, ŋayi yurru ŋunhi nhina yukurra nhanŋuwaynha yana Garraywuna waŋganyguna, ga dhäŋuru ŋuliŋurunydja dhawu'-nherraṉminyara-ŋurunydja ŋayi yurru ḻiyanydja djambina, bala märramana yurru wiripuŋunha ḏarramunha. Dhuwalayinydja yakana manym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nydja ŋuli dhuway-rakunymirri yolŋu nhina yukurra djämamiriwnha bitjanna, bala marrtjina ŋayi ŋuli yana wäŋalili ga wäŋalili, gäma marrtji ŋula nhäna dhäwu' wiripuna ga wiripuna bala, yana ŋayi ŋuli djarrma-wamana, ga marina djäma ŋuriŋiyi dhäwu'y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ymak warray ŋunhi yutawunydja miyalkku, ŋayi yurru märrama wiripuŋunha dhuway'mirriŋunha dhäŋuru ŋuliŋuru ŋunhi nhanŋu dhuway'mirriŋu rakunynha, märr yurru ŋayi yothunha gurrukama biyapul, ga ḻayḻayyun marrtji djäka djamarrkuḻi'wu nhanukalayŋuwu ga wäŋawu, märr yurru yakana ŋula yolthu maḻŋ'marama yätjtja nhanukala, bala waŋa yätj-ḻakaramana bukmaknhanydja Garraywalaŋumirrinha yolŋu'-yulŋ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wiripu-guḻkuny'tja yuḏayuḏa dhuway-rakunymirri walala liŋguna yukurrana ŋanydjaḻa'yurruna Garraywalaŋuŋurunydja, bala walala yukurra malthundja yätjkuna ŋurikina mokuywalaŋuwuna gatjaḻwu, Ŋäṉukkalana romlili wapthurr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li yurru nhe ŋula yol Garraywalaŋumirri yolŋu galkiwuynydja gurruṯu'mirri ŋuriki dhuway-rakunymirriwu yolŋuwu, nhenydja yurru djäkana yukurra ŋurikiyinydja miyalkku, ŋayi yurru ŋunhiyinydja nhina yukurra nhokalana djäkaŋura, märr yurru Godkunydja yolŋu'-yulŋu miṯtji djäka yukurra ŋuriki liŋgu dhuway-rakunymirriwu walalaŋgu ŋunhi walala yukurra nhina gäna gurruṯu'miriwŋura.Ḻakarama yukurra marŋgikuma nhaltjan yurru walala Garraywala miṯtjiyu nhäma yukurra ŋurruŋumirrinha wal'ŋu yolŋu'-yulŋunha Garray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nhuma yurru ŋurikalanydja märr-ŋal'yurra Garraywalaŋumirriwalanydja djäkamirriwala walalaŋgala, ŋunhi walala ŋuli djäka ŋamathama wiripuŋuwu yolŋu'-yulŋuwu, ga yakana meṉguŋa ŋunhinhanydja yolŋunha ŋunhi ŋayi ŋuli mirithirri wal'ŋu wirrki djäma, ḻakarama warraŋulkuma wal'ŋu dhika Godku ŋunhi dhäruk, ga marŋgikuma ḻakarama yukurra gatjaḻ Godkalaŋuwu yolŋu'-yulŋuwu. Wirrki yana nhuma yurru märr-ŋal'yurra ŋurikalayinydja walalaŋgala, ga wekaŋa walalaŋgu nhäyinyara ŋamak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ŋunha djorra'yunydja yukurra ḻakarama bitjan gam', “Ŋunhi ŋuli buliki'yu djäma marrtji muŋdhu'-muŋdhun ŋatha malanha, barrkuwatjkuma marrtji ŋuliŋuru dhukun'ŋurunydja, yaka ŋanya dhänydja ḏapmaraŋa; yana ŋanya gonha'yurra, märr ŋayi yurru ḻuka marrtji ŋatha ŋuliŋuruyi.” Ga bitjandhiyi yukurra djorra'yunydja gam' ḻakarama, “Ŋunhi yurru yolŋuyu djäma yukurra guŋga'yun nhuna, nhenydja yurru nhanŋuna wekama bala buku-ruŋinyamarama ŋurikiy djämawu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 ŋayi yurru waŋganydhu ŋula yolŋuyu ḻakarama dhäwu' yätjkuma Garraywu djämamirrinha yolŋunha, ŋunhi ŋayi be djäma yätjkuŋala, yaka yana dhunupa märr-yuwalkthiyanydja. Ŋäthilinydja ŋathili malŋ'maraŋa dhäwu' nhä ŋunhi yuwalk, ga ŋunhi yurru märrma' ŋula nhä ḻurrkun' yolŋu marŋgi ŋurikiyi, ga ḻakarama walala yurru ŋunhi liŋgu ŋupanayŋu dhäwu', bala nhenydja yurru märr-yuwalkthi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ŋayi ŋuriŋiyi yolŋuyu yuwalk djäma yätjkuŋala, ga nhenydja yurru raypirri'yurra ŋanya waŋiya ḏälyu dhärukthu bukmakkala ŋurikala yolŋuwala walalaŋgala maŋutjimara, märr yurru walala wiripu-guṯku'yunydja ŋuriŋinydja nhämana, bala nhina yurru rom-wiyaṉiyirrina ŋuriki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mithi, dhuwalanydja ŋarra yukurra ḻakarama nhuŋu mirithirrina wal'ŋu dharrpalnha, gumurrŋura Godkalana yana, ga Djesu-Christkalana, ga bukmakkalana Godkalaŋumirriwala djiwarr'wuywala walalaŋgala. Mulkiyanydja baṯ biyaka yana dhuwalayi dhäruktja ŋunhi ŋarra ḻakarama yukurra nhuŋu. Nhe yurru nhämanydja bukmaknha yolŋunha walalanha rrambaŋikuma yana. Yaka djarr'yurra nhuŋuway galkiwuynha ŋurikala wiripuwala yolŋuwala. Yaka dhuwaliyi dhunupa nhuŋu, ŋunhi nhe yurru wiripu-guḻku'nha guŋga'yun, bala meṉgumana nhä malanha buku-dhumukthirrina yätjtja walalaŋgu yana, ga wiripu-guḻku'nhanydja nhe yurru yakana guŋga'yun ŋula, ga ŋunhi ŋayi yurru djäma ŋula yätjtja, nhenydja yurru dhunupana murr'maramana ŋanya ŋunhi yolŋunha. Dhuwaliyinydja yätjnha yanana rom, yakana ŋamakurru'; yakana nhe yurru djarr'yun nhuŋuway galkiwuynha bitjandhiyi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kalaŋumirrinydja miṯtji yurru yukurra djäka muka dhuway-rakunymirriwunydja yolŋumiriwwunydja ŋuri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yaka yana nhe yurru waḏutja wapmaraŋa ŋula yolnha yolŋunha Garraywalanydja djämalili; bulnha ŋathili galkurra, yurruna nhuma yurru muḻkurrlilinydja goŋ-ŋal'yurra nhanukala bukumirriyanharakurrunydja. Ŋuli ŋayi yurru ŋuriŋiyinydja yolŋuyu djäma ŋula nhä yätj, dhäŋuru ŋuliŋuruyinydja ŋunhi nhe ŋanya nherrara bitjarrayinydja, ŋunhiyinydja bitjan nhenydja djäma yätj, rrambaŋina nhuma maṉḏa. Nhenydja yurru nhina ḏarrtjalk yana wal'ŋu dhika nhämiriw, ganaŋ'thun yana yätjŋurunydja malaŋuŋu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yaka nhe wurkthurra gapunydja waŋganydja, wiripunydja nhe yurru ḻukiya weyika borum ŋänitji, yurru mitjpili yana yutjuwaḻa, liŋgu ŋunhiyinydja bitjan mirritjin nhokalaŋuwu gulungu dhiyaki, liŋgu wiripunydja nhe ŋuli rirrikthun dhuwaliyi gulun n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iripunydja ŋuli yolŋuyu djäma yätj baṉarra'ŋurana warraŋulnha, bala guḻku'yunydja ŋuli yolŋuyu nhämana, bala marŋgiyirrina, bala yurru ŋuriŋi dhä-wirrka'yunaramirriyu yolŋuyu ḻakarama ŋanya yätjnha. Ga wiripu-guḻku'walanydja ŋunhanydja ŋayaŋuŋura yukurra yätj ŋorra djuḻuḻ'yunara; yakana ŋuli yolŋu'-yulŋuyunydja nhäma ŋunhiyi yätj waḏutjanydja, yurru yalalanydja ŋayi yurru ŋunhiyi maḻŋ'thu-maḻŋ'thun marrtji warraŋulthirrina bukmakkuna nhänhara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balanyara liŋgu ŋupanayŋuyi, bukmakthunydja ŋuli nhämana yana ŋunhi ŋayi ŋuli ŋula yolthu baṉarra'ŋuranydja djäma nhä ŋamakurru', ga ŋunhi ŋayi ŋuli yolŋuyu djäma ŋamathama gayulnydja wal'ŋu, yakana yurru ŋunhiyinydjayi ŋorra djuḻuḻ'yun weyindja. Ga märrwu ŋurikiyinydja ŋarra yukurra ḻakarama bitjan, “Yaka yana waḏutjanydja wapmaraŋa yolŋunha Garraywalanydja djäma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imithi, ŋuli yurru ŋayi worruŋuyunydja ḏarramuyu djäma ŋula nhä yätj, yaka waŋiya ḏälyunydja dhärukthu ŋanya ŋula nhaltjarra. Waŋiya dhunupa nhanŋu, märr yurru ŋayi dhunupayirri, yurru gurrum'thurra yulŋunydja waŋiyanydja ŋanya, biyakana liŋgu bitjan nhe ŋuli waŋa nhokiyingalayŋuwala bäpa'mirriŋuwala. Ga biyakayi ŋunha yuḏayuḏanhanydja ḏarramuwurrunha raypirri'yurra waŋiya, biyaka yana liŋgu bitjan nhe ŋuli waŋa nhokalayŋuwu gutha'mirriŋuwu dhunupakunharawu biyaka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ŋiya ŋamathaŋa ŋunhi worruŋunhanydja dhäykanha, biyaka bitjan ŋayinydja nhuŋuwaynha ŋäṉḏi'mirriŋu, ga waŋiya ŋunhi yuḏayuḏanhanydja dhäykawurrunha biyaka bitjan walalanydja nhuŋu yapa'mirriŋuna wal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ripunydja dhäyka ŋayi dhuway-rakunymirri yukurra nhina, ga nhumanydja yurru Garraywalaŋumirriyu walalay guŋga'yurra ŋunhiwalayi ŋanya, ŋunhi ŋayi yukurra nhina gäna, djäkamiriwŋura ŋula nhämiriwŋura. Yurru walala nhanŋuwaynha ŋunhiyi galkiwuynha gurruṯu'mirri yurru djäkanydja yukurra ŋurikiyi dhuway-rakunymirriwu miyalkku, ŋuli ŋayi ŋayathama yukurra yumurrku'nha ŋula nhä'mirriŋunha gutharra'mirriŋunha. Liŋgu Godkalanydja romdhu yukurra ḻakarama, ŋilimurrunydja yurru wekamayi buku-ruŋinyamarama ŋilimurruŋgalaŋuwu ŋäṉḏi'mirriŋuwu ga märi'mirriŋuwu. Ga ŋayi Godthunydja yukurra galŋa-djulŋithirrina nhäma, ŋunhi ŋali yurru marŋgiyirrinydja dhiyakuyi romgu, bala dhäruk märramanydja. Wiripunydja ŋuli ŋunhi dhuway-rakunymirri dhäyka nhina yukurra gänana, liŋgu ŋayi yumurrku'miriw yana, bäyŋu nhanŋu galkiwuy gurruṯu'mirri, yurru ŋuliŋuruyi ŋunhi dhuway'mirriŋu nhanŋu rakunydhina, ŋayi ŋuli märr-nherraṉmirri Godkala, ŋunhi ŋayi yurru nhanŋu djäka yukurra. Bala walu-ŋupan ga munhamandhirri dhäykanydja ŋunhiyi yukurra yurru bukumirriyamana birrka'mirriwu yolŋu'-yulŋuwu, ŋäŋ'thunna yukurra Godnha, märr yurru ŋayi wiripu-guḻku'nha walŋakuma. Bala nhumanydja Garraywunydja yolŋu'-yulŋu yurru märr-ŋal'yundhi ŋurikalayi miyalkkala, ga ŋäthilimirriyaŋa nhanŋu ŋula nhä malanha wekaŋa marrtjiya, märr yurru ŋayi yakana dhäparktja nhina ŋula nhäŋu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yunydja ŋuriŋinydja dhuway-rakunymirriyu ŋuli yukurra guyaŋinyamirri ŋanyapinyaynha ŋayi yana, bala ŋayi yukurra baḏuwaḏuyunna rrupiyanydja warrkulumana ŋula nhänydja, ga ḻayḻayyun ŋula nhäŋurana romŋura. Ŋayinydja ŋunhiyinydja dhäyka balanyarana bitjan nhanŋu ŋayaŋunydja rakunynha, gonha warray ŋayi rumbal walŋanydja, yurru birrimbirrnydja nhanŋu liŋguna rakunynha Godkalanydja maŋutj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nhenydja yurru gurrunhan romnha Godkalaŋumirriwunydja yolŋu'-yulŋuwu, märr yurru yakana ŋula yolthu maḻŋ'marama walalaŋgala yätjtja; ḻakaraŋa walalaŋgala biyaka gam': Nhuma yurru waŋga'-waŋgany djäkanydja marrtji nhumalaŋgalaŋuwu nhuma gurruṯu'mirriwu, wekaŋa marrtjiya nhä malanha walalaŋgu. Ŋunhi nhe yurru yakanydja bitjandhi djäka marrtji nhokalaŋuwu ŋunhi galkiwuywunydja, ŋunhinydja nhe yakana yuwalk märr-yuwalkthinyaramirri yolŋu Garraywunydja, liŋgu ŋunhiyinydjayi nhuŋuwaynydja gatjaḻ yätjnha wal'ŋu yanana ŋurikalanydja walalaŋgala ŋunhi walala yaka yukurra märr-yuwalkthirri Garray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Dimithi, wukirrina nhe yurru yäkunydja marrtjiya ŋunhiyinha malaŋunha dhuway-rakunymirrinhanydja yolŋu'-yulŋunha, ŋunhi walala nhina yukurra gurruṯu'miriwnha yana. Ga ŋuli yurru ŋayi miyalk yuṯanydja wal'ŋu märr, ŋunhi ŋayi yakanydja djuḻkmaraŋala walu dhuŋgarra 60-nydja, yaka ŋunhiyinydjayi wukirri yäku dhipali djorra'lili. Yo, wiripunydja dhuway-rakunymirri dhäyka ŋuli nhinanha yukurranha waŋganygalana yanana, ŋurikalana liŋgu dhuway'mirriŋuwala, ga wiripu-guḻku'yunydja ŋuriŋinydja ḻakarama ŋuli yukurra ŋanya ḻatju'na. Ŋayi yukurrana ŋuthanmaraŋalanydja nhanŋuway yumurrku'nha ŋamathaŋala yana, ga gumurr-ŋamathina ŋayi ŋuruku mulku'-mulkuruwunydja nhanukiyingala ŋayi wäŋalilinydja. Gurrum' yana dhika ŋayi ŋuli djäkanydja yukurranha ŋuriki Garraywalaŋumirriwunydja yolŋu'-yulŋuwu, yaka ŋula be yindikunharaminya ŋanyapinyay ŋayi. Ga bitjarrayina ŋayi yukurrana marrparaŋ'kuŋalanydja ŋunhinydja yolŋunha ŋunhi ŋayi galŋa-yätjthirri yukurra ŋuli nhina, ga guŋga'yun ŋunhinhanydja ŋunhi ŋayi yukurra ŋonuŋ ŋuli gurrukama. Bitjan liŋgu ŋayi yukurra djämanydja ŋamakurru' yana, guŋga'yun marrtji yolŋu'-yulŋunha wiripu-guḻku'nha. Nhe yurru yäkunydja nherraṉ djorra'lilinydja balanyarayina liŋguna dhuway-rakunymirrinhana dhäykawurrunha, märr yurru nhuma Godkunydja miṯtji djäkana yukurra wal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li ŋayi dhuwaymiriw yuṯanydja yolŋu, yaka ŋunhiyinydja gurrunharra yäku ŋunhi djorra'lili' ŋayi ŋuli bäynha malthurru nhanukiyingalaŋuwuna djälwu, bala gonha'yurruna Christnhanydja, liŋgu ŋayi djäl wiripuŋuwu dhuway'mirriŋuwu märranharawu.]]></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2026-07-02T06:52:35Z</dcterms:created>
  <dcterms:modified xsi:type="dcterms:W3CDTF">2026-07-02T06:52:35Z</dcterms:modified>
  <dc:title>Bible.com.au: DIMITHIWU NAMBA 1 DHÄRUK 5:1-25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