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6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IMITHIWU NAMBA 1 DHÄRUK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mak warray ŋunhi nhe yurru rumbalnydja ḏaltha'-wuṉḏaŋarrkunhamirrinydja nhunapinyay nhe, märr yurru nhe yukurra waṉḏirri ḏälnha wal'ŋu yana rumbal, yurru ŋunhiyinydja biyapul warray ŋamakurru' ŋunhi nhe yukurra yurru birrimbirrnydja ŋunhi nhuŋuway ḏaltha'-wuṉḏaŋarrkunharamirri ŋuriŋiyi djämayu Godkalanydja, liŋgu ŋuriŋiyina liŋgu nhe yurru nhina yukurra ŋamathamanydja wal'ŋu dhiyala munatha'ŋura, ga ŋunhala djiwarr'ŋura yal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huwalayinydja dhäruk yuwalk yana wal'ŋu, nhe yurru märramana yana warrpam'thunna dhuwal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bukmaktja ŋilimurru dhuwala ḏukṯukthirri yukurra, ŋilimurru yurru nhina yukurra ḻatju'kuma dhäŋuru ŋuliŋurunydja ŋunhi ŋilimurru yurru rakunydhirri, ga dhiyakuyina ŋali ŋuli gukuma ŋunhi yätjnhanydja birrimbirrnha, bala djäma yukurra yurru wuṉḏaŋarrthirrinydja, liŋgu ŋalinydja märr-nherraṉmina ŋurikala walŋa-ḏikṯikkala warray Godkala, ŋunhi ŋayinydja Walŋakunharamirri Garray bukmakku yolŋuwu. Yuwalktja ŋayi yurru ŋilimurrunhanydja walŋakuma, ŋunhi ŋilimurru märr-nherraṉmirri ŋuli yukurra nhanukala Godk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ḻakaraŋanydja biyaka warraŋulkuŋa wal'ŋu yana ŋuripa yolŋu'-yulŋuwanydja dhärukthu wuṉḏaŋarryu, märr yurru walala märrama dhäruktja ŋunhiyi, bala marŋgith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enydja dhuwala märr-yuṯa yana ḏarramunydja, yurru yaka nhiniya biyakanydja bitjan ŋuli yothu' ŋunhi, märr yurru yaka walala nhuna yawirriny'-ḻakarama, bala mäkiri'-yarryunna nhuŋu dhärukku. Nhiniyanydja yukirriya ŋamathaŋa wal'ŋu yana, ga waŋiya walaŋguŋa wal'ŋu. Yuwalkkuŋa yana märryu-ḏapmaraŋanydja wiripuŋunha yolŋunha, ga märr-yuwalkthiya Godnhanydja bukmakthiyana ŋayaŋuyunydja nhokalay nhe. Nhiniya ḏarrtjalk yana ŋula nhämiriw, märr yurru ŋuriŋinydja Garraywalaŋumirriyunydja yolŋu'-yulŋuyu nhäma nhokala, bala marŋgiyirrina marrtji nhaltjanarawu nhinanharawu ŋamathanharawu, märr yurru walalanydja malthundhi munguyun nhun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 nhuma yurru Garraywalaŋumirri yolŋu walala waŋgany-manapanmirri waŋganylilinydja, bala maŋutji-ḻaw'maraŋa Godkunydja dhäruk wiripu-guḻku'walanydja yolŋu'-yulŋuwala, ga waŋiya marrtjiya ḻakaraŋanydja warraŋulkuŋa Godku dhäruktja. Biyaka liŋgu marŋgikuŋa marrtjiya walalanha. Gatjuy djämanydja biyakayina, yana liŋgu ga buna ŋarra y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he märraŋala liŋguna Godkuŋu ŋunhi wekanhara mundhurr ŋurikiyi djämawunydja ŋulinyaramirriyu ŋunhi walala ŋaḻapaḻmirri yukurrana ŋarambiya ŋal'yurruna nhokala, bukumirriyanharayu manapan, ŋunhi walalaŋgalanydja dhärukkurru ŋayi Godkala Birrimbirryunydja ḻakaraŋalana yukurrana nhuna, nhaltjan yurru ŋayi Godthu djäma nhokalaŋukurru. Yaka yana bäy-ḻakaraŋa ŋunhiyi mundhurrnha, bala gonha'yurr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yakayi liŋgu djämanydja yukirriya ŋunhiyi malanha, märr yurru ŋuruŋu wiripu-guḻku'yunydja yolŋu'-yulŋuyu nhäma nhuna, ŋunhi nhenydja marrtji gurarrthirrina bala yana Godkalanydja romŋu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yaka liŋgu gatjarr'yunmiyanydja nhunapinyay nhe dhä-wirrka'yunmiya biyaka, “Yuwalk ŋarra yukurra dhuwala nhina Godkalanydja romŋura? Marŋgikumanydja ŋarra yukurra Godku dhäruktja warraŋulkuma wal'ŋu dhunupa?” biyaka nhe yurru gatjarr'yunmiyanydja. Biyakayina djämana-wala mukthurrana yana ŋuriŋiyi liŋgu romdhu, märr balakurruyinydja nhe yurru walŋakunharamirri nhunapinyay nhe ga ŋunhinha walalanha ŋunhi walala yurru nhuna ŋäma yukur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bothinyaramirrinha ŋunhi marŋgikunharamirri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odkalanydja Garrkuḻukthunydja Birrimbirryu ŋuli yukurra warraŋulkumana wal'ŋu ḻakarama ŋilimurruŋgu bitjanna gam': Ŋuriŋi waluyu dhä-yawar'yunarayunydja yurru wiripunydja yolŋu'-yulŋu gulyunna märr-yuwalkthinyaraŋurunydja, yakana yurru walala biyapul märr-yuwalkthirri ŋunhiyinydja yuwalkŋunhanydja wal'ŋu dhäwu'nha, yana walala yurru mäkiri'-witjundja ŋurikina yätjkuna birrimbirrwu mayali'-wilkthunaramirriwuna, ga malthundja walala yurru rirrakaywu mokuywalaŋuwuna dhäwu'-gänharamirriwu walalaŋgu, ŋunhi walala ŋuli marŋgikuma yolŋu'-yulŋunha, bothinyaramirri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uriŋiyinydja yolŋu'-yulŋuyu, nha yay'-wulanharamirriyunydja walalay ḻakarama ŋuli be nhäna bothinyaramirrina dhäwu', liŋgu ŋayaŋu walalaŋgu ŋunhi bitjan rakunynha; yakana walala yurru ŋäma ga dhäkay-ŋäma Godkunydja biyap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 ŋuli ḻakaramanydja yolŋu'-yulŋuwu bitjanna gam', “Nhuma yurru ḏarramu ga dhäyka yakana märranharamirri; nhuma yurru nhina yukurra gänana wal'ŋu yana ḻuni'na maṉḏa.” Ga wiripunydja walala ŋuli waŋa bitjan, “Yaka ḻukiya ŋunhi nhänydja ŋula ŋatha,” bitjan walala ŋuli waŋa. Yurru bukmak ŋunhi ŋathanydja malanha ŋayi Godthu djäma bukmakku yana ḻukanharawu, ga ŋunhi ŋuli ŋali märr-yuwalkthirrinydja yukurra Godkala, ga marŋgiyirri yuwalkkunydja, ŋalinydja yurru buku-wekama muka Godnha ŋurikiyi ŋathawunydja malaŋuwu, bala yana ḻuka muka ŋatha ŋunhi birrka'mirri nhä m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bukmak nhä malanha Godthunydja djäma manymak warrpam' yaka ŋali yurru yukurra yätj-ḻakarama nyamir'yun, bala gali'lilina gurrunhan; märramanydja ŋali yurru ŋunhiyi bukmaktja, bala buku-wurrpanna yurru Godnhanydja manap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ŋuriŋiyi Godkalanydja dhärukthu ga bukumirriyanharayu bitjanna ŋali yurru gurrunhan ŋunhiyi ŋatha Godkuna, märr ŋuliwitjandhinydja ŋathakurru Godthunydja yurru ŋilimurrunha marrtji ganydjarr-wekamana.Ḻakarama yukurra yolŋunha, nhaltjan yurru ŋayi manymak djämamirri Djesu-Christ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Dimithi, nhe yurru buku-ḻayyunmaraŋa ŋunhiyi Garraywalaŋumirrinhanydja yolŋu'-yulŋunha ŋurikiyi nhäkunydja malaŋuwu, märr balakurruyinydja nhenydja yurru yuwalknha wal'ŋu yanana djämamirri Djesu-Christkuna, ŋunhi nhenydja ŋuli bitjan liŋgu marrtji bala ŋuthanmaranhamirri nhunapinyaynydja nhe dhiyaŋu dhärukthunydja, ŋunhi ŋilimurru yukurra märr-yuwalkthirri dhiyakuyi. Mukthurra-yana-wala marrtjiya yukirriya dhiyaŋuyi ŋamakurru'yunydja dhärukthu ŋunhi nhe liŋguna märraŋalana ga malthurru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rrkthurra yana ŋuliŋuruyi nhäŋiniŋ'ŋurunydja dhäparkŋurunydja dhäwu'ŋuru malaŋuŋuru, yakana nhe yurru marŋgiyirri Godkalaŋuwunydja ŋuriŋiyinydjayi. Biyaka liŋgu yukirriya wuṉḏaŋarrkunhamiyanydja, märr yurru nhe yukurra yuwalkkuma yana nhina Godkalanydja romŋura.]]></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2026-05-20T12:16:32Z</dcterms:created>
  <dcterms:modified xsi:type="dcterms:W3CDTF">2026-05-20T12:16:32Z</dcterms:modified>
  <dc:title>Bible.com.au: DIMITHIWU NAMBA 1 DHÄRUK 4:1-16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