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2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ITHIWU NAMBA 1 DHÄRUK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iyakuyinayi ŋarranydja djäl nhuma yurru ḏarramuwurrunydja yukurra bukumirriyama ŋäŋ'thundja Godnha birrka'mirriŋura wäŋaŋura. Yaka yana yukirriya ŋarrtjunmiya ga maŋutji-ḏi'yunmiya bala-lili'yunmiya, yana nhuma dhärriya yukirriya Godkalanydja ḏarrtjalk yana ŋula nhämiriw wal'ŋu ŋayaŋunydja, ga ŋarambiyany'tja nhuma yurru garrwarthiya Godkala, buku-ŋal'yurra biyakana Godk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nhumanydja dhäykawurrunydja yurru dhaṯthunmiya ŋamathaŋa wal'ŋu yana. Yaka dhaṯthunmiya girri'yu ŋuriŋinydja rumbal-milkunharamirriyunydja, be nhäyunydja rrupiya-guḻku'mirriyunydja ga ŋutjaŋ-bakmaranhamirriyunydja girri'yu, ga yaka yana marwattja nhuŋuway buta'kuŋa ŋula nhäyunydja girri'y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unhi yurru nhuma dhäykawurruyunydja djäma ŋamakurru' yana, ga guŋga'yun yurru yukurra wiripuŋunhanydja yolŋunha, ŋuriŋiyinydjayi nhumanydja yurru yuwalkkumana buta'yir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äkiri'-witjurra biyaka Godkalaŋunydja dhärukku ga marŋgithiya. Yaka guyaŋinyamiya nhunapinyay nhe be djambatj-ḻakaranhamiyanydja, yanapi nhe marŋgi bukmakkuna. Yaka ŋarra ḏukṯuk nhuma yurru dhäykawurrunydja ŋunha ŋurrulili wapmaranhamiya ḏarramuwurruŋgalanydja. Dhäykayunydja yurru yaka marŋgikuma ḏarramuwurrunhanydja; nhina ŋayi yurru yukurra mukthun yana marŋgiyirr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odthunydja ŋunhi ŋamaŋamayurruna Yadamnha ŋäthilinydja, ga ŋuliŋuruyi ḏarramuwalanydja ŋayi djäma miyalknhana Yepnha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ŋayi Yadamnhanydja ŋunhi mayali'-wilkthurruna ŋuriŋiyi bäpiyunydja, yurru ŋunhiyi miyalk mayali'-wilkthunaranydja ŋurikiŋi bäpiwuŋunydja, bala ŋayi gärrinana yätjlilina romli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odthunydja ŋanya yurru miyalknha walŋakuma warray, ŋuliwitjanna ŋunhi ŋayi yurru miyalkthu yothu'nha gurrukama. Ga ŋunhi yurru miyalkthu mukthundja-wala märr-nherraṉmirri Garraywalanydja, ga märr-ŋamathirri wiripuŋuwu yolŋuwu, ga yarrkthun yurru ŋulaŋuru yätjŋuru, bala ŋayi yurru ŋunhi dhäykanydja nhina yukurra walŋana Godkalana yana nyeyaḻŋu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karama yukurra nhaltjan yurru Godkunydja miṯtji buku-ŋal'yun dhik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mithi, dhuwala ŋurruŋunydja dhäruk ŋarra yurru ḻakarama mirithirri dharrpal. Ḻakaraŋa ŋuripa yolŋu'-yulŋuwanydja, walala yurru bukumirriyama yukurra ŋäŋ'thun ŋanya Godnha ŋula nhäku; walala yurru wirrki yana wal'ŋu bukumirriyamanydja yukurra bukmakku yolŋu'-yulŋuwu, märr-ŋamathinyarayu yana, märr yurru ŋayi Godthunydja wiripu-guḻku'nhanydja walŋakuma. Ga bitjandhi nhuma yurru yukurra buku-wurrpandhi God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yurru bukumirriyamanydja yukurra buŋgawawu walalaŋgu yolŋu'-yulŋuwu, ga birrka'mirriwu ŋuriki ŋunhi walala ŋurru'-ŋurruŋu wal'ŋu, märr yurru ŋilimurru nhina yukurra walaŋguma dhika wal'ŋu yana, ŋula nhämiriw marimiriw wäŋa yurru yukurra djingaryun, märr yurru ŋilimurru märryu-ŋupan yukurra Godnhanydja ga nhina märr-dhunupa wal'ŋu 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manymaknha ŋunhinydja ŋunhi ŋuli yolŋu'-yulŋu yukurra nhina waŋgany-manapanmirri yänanydja, marimiriwyamanydja, ga bitjandhiyi ŋayi Godtja ŋayaŋu-djulŋithirriyi ŋuli ŋuriŋiyi, liŋgu ŋayina ŋilimurruŋgunydja Walŋakunharamirr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rki ŋayi yana ḏukṯuk bukmakkunydja yolŋu'-yulŋuwu walŋakunharawu, märr yurru walala nhina mukthun yana-wala marŋgiyirri marrtji, bala maḻŋ'maramana marŋgithirrina yuwalkŋuwunydja ŋurikiy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waŋgany yana ŋunhiyi yuwalktja God, ga bitjandhi waŋgany yana yolŋunydja ŋunhi ŋayi yurru yukurra yolŋu'-yulŋunha gäma galkikumanydja Godkala, Djesu-Christthu ŋayipi yana, ŋunhiyi ŋunhi ŋayi nhinana yukurrana dhiyala yolŋu yana ŋayi rumbal wal'ŋ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wekanhamina nhanŋuway walŋana, ga burakinanydja ŋayi ŋilimurruŋgalana dharapulŋura bukmakkala, ga ŋuriŋi nhanukalaynydja gulaŋ-waṉḏinyarayu ŋayi ŋilimurrunhanydja märraŋalana ŋuliŋuruyinydja goŋŋura ŋurikala yätjkalanydja wal'ŋu. Ŋuliwitjandhinydja Godthu milkuŋalana ŋilimurruŋgala ŋunhi ŋayinydja yuwalk yana ḏukṯukthina ŋayi yurru walŋakumanydja bukmaknha yana yolŋunha walalanh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iyakuyinayi Godthu djarr'yurruna ŋarranhanydja, bala djuy'yurrunanydja ŋayi ŋarranha, märr yurru ŋarra ḻakaramana ŋuruku wiripu-guḻku'wunydja ŋunhi yolŋu'-yulŋuwu bukmakku yana. Yuwalk yana ŋarra yukurra dhuwala ḻakaramanydja, yaka bothirri. Ŋayi djuy'yurruna ŋarranha ŋunha mulku'-mulkuruwalanydja, märr yurru walala märr-yuwalkthirri, bala märramana Godkunydja ŋunhi yuwalktja wal'ŋu gatjaḻ'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2026-06-15T09:44:59Z</dcterms:created>
  <dcterms:modified xsi:type="dcterms:W3CDTF">2026-06-15T09:44:59Z</dcterms:modified>
  <dc:title>Bible.com.au: DIMITHIWU NAMBA 1 DHÄRUK 2:1-15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