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HATJALUNIKAPUYŊUWU NAMBA 1 DHÄRUK DHATJALUNIKALILI DHÄRUK DJUY'YUNARA BOLWUŊU 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ŋilimurrunydja dhuwala yolŋu walala ŋurukuy waluwuy warray, yaka warray munhawu, yana ŋali yurru nhina yukurra ralkthunara ŋitjalaŋgu guyaŋinyara, bira'yun yukurra, märr yurru ŋali guyaŋirri ŋamathama ga dhunupa. Gatjuy, dhaṯthunmiyana yana ŋuriŋi Godkalana girri'yu gunganharamirriyunydja, märr-yuwalkthinyaramirriyu ga märr-ŋamathinyaramirriyu. Yuwalkkuŋa yana märr-yuwalkthiyanydja Godnha dhäruktja, ga yuwalkkuŋa märr-ŋamathinyaramiya bala-lili'yunmiya nhumalaŋguway nhuma. Ga biyakayi liŋgu märr-nherraṉmiya Godnhanydja, ŋayaŋu-gatjpu'yurra yana yukirriya, märr yurru ŋayi Godthu walŋakuma ŋitjalanha, ga gunganhamirriyama ŋuliŋuru yätjŋuru, liŋgu ŋuriŋinydjayi gatjpu'yunarayu ŋitjalanha yukurra ḻiyana guyaŋinyarawuynha ŋunhina gunganhamirriyama barrariŋuruna ga djarrpi'ŋuruna guyaŋinyaraŋu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Godthu ŋunhi ŋitjalanha märraŋala nhanŋuwayliliyaŋala walŋawuna yana nhinanharawu. Yuwalktja ŋayi yurru baḏuwaḏuyundja ŋunhinha dhuwurr-yätjmirrinhana yolŋunha walalanha, ŋuriŋi ŋaramurrthinyarayunydja nhanukalay ŋayi, yurru ŋilimurrunhanydja dhuwalanydja ŋayi yurru walŋakuma warray, ŋuliwitjan ŋilimurruŋgalayŋuwala Garraywala Djesu-Christkala warr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Djesunydja ŋunhi rakunydhina ŋilimurruŋgala dharapulŋura, märr yurru ŋilimurru nhina yukurra galkina yana nhanukala walŋamirrina, dhiyaŋu-wala ŋunhi ŋali yukurra nhina dhiyala munatha'ŋura, ga ŋunhala bala yalala, ŋuliŋurunydja ŋunhi ŋali yurru gonha'yunna dhuwala wäŋa, mukthun yana ŋali yurru nhinanydja yukurra galki yana wal'ŋu Djesuw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iyakuyina märrwu nhuma yurru yukurra marrparaŋ'kunhamirri bitjan marrtji, ŋuthanmaranharamirri nhumalanhay nhuma bala dhiyaŋuyi malaŋuyu dhärukthunydja, bitjanna yana liŋgu bitjan nhuma yukurra dhuwala guŋga'yunmirri dhiyaŋu-wala Godkala dhärukthu.Dhuwalanydja dhawar'yunarayŋuna dhäru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o gutha walala, ŋanapurru yukurra waŋanydja nhumalanha bitjan gam': Märr-ŋal'yurra ŋurikalanydja djäkamirriwalanydja walalaŋgala yolŋu'-yulŋuwala ŋunhi walala yukurra djäma dhuwali nhumalaŋgala miṯtjiŋura, ŋunhi walala yukurra ḻakarama nhumalaŋgu marŋgikuma Garraywala dhärukthu, ga bitjandhi walala ŋuli waŋa nhumalanha raypirri'yun yätjŋurunydja djämaŋuru. Märr-ŋamathiya walalaŋgu ga mäkiri'-witjurra ŋuriki dhärukkunydja walalaŋgalaŋuwu, liŋgu yuwalk yana walala yukurra djäma ŋunhi bitjandhinydja Godku. Yaka walalanha nyamir'yurranydja liŋgu mel-ḏi'yu ŋula nhäyu, yana biyaka nhiniya wurrkurrum' mukthurra, ŋarrtjunminyaramiriw nhämiriw; yaka walala mel-nyaḻyunmiyanydja nhini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e gutha walala, ḻakaramanydja ŋanapurru yukurra nhumalaŋgu. Waŋiya dhar'thar-wekaŋa ŋunhinhanydja ŋunhi walala yukurra nhina ḏuŋḏuŋdhirri ŋuli. Marrparaŋ'kuŋa ŋunhinhanydja yolŋunha ŋunhi ŋayi ŋayaŋu-barrarimirri, ga ŋunhinhanydja guŋga'yurra ŋunhi ŋayi ganydjarrmiriw, ŋunhi ŋayi yaka marŋgi Godku wirrki wal'ŋu. Gäŋa walalanha marrtjiya biyaka gurrum'thurra bala, bukmaknha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ŋayi nhuna yurru ŋula yolthu yolŋuyu yätjkumanydja, yaka nhenydja buku-ruŋinyamaraŋa yätj nhanŋunydja; nhenydja yurru djäma yana ŋamakurru' marrtjiya-bala, guŋga'yunmiya biyaka bala-lili'yunmiya nhumalaŋguway nhuma miṯtjinha, ga bukmaknha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yakana liŋguna goŋmirriyiyana wal'ŋu yanana, ŋayaŋu-yiŋgathiyana yukirr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ukumirriyaŋa biyaka liŋ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yakana liŋguna yukirriya buku-wurrpalana Godnhanydja ŋula nhäkurrunydja romgurru ŋunhi yurru maḻŋ'thun, liŋgu dhiyakuyi ŋayi God djälnydja nhuŋu bitjanarawuyi nhinanharawunydja, ŋurikinydja walalaŋgu ŋunhi nhuma Djesu-Christkala dhamb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lŋa'yurranydja galkurrana Garraywu roŋiyinyarawu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aka yana mukthunmaraŋa Godkunydja ŋunhi Garrkuḻuktja Birrimbirrnha, biyaka gonha'yurra djämalili yana ŋa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nhi ŋayi yurru ŋuriŋiyi Godkalanydja Birrimbirryu waŋa yolŋuwalanydja dhärukkurru, nhenydja märraŋa ŋunhiyi dhäruktja, yaka nhäŋiniŋ' ḻakaraŋanydja ŋäka, nyamir'yurranydja ŋunhiyi dhäru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gatjarr'yurra marrtjiya biyaka bukmak nhä malanha, yana maḻŋ'maraŋa marrtjiya biyaka nhä ŋunhi yuwalktja Godkuŋu wekanhara, bala mulkiyanydja baṯ biyakana nhä ŋunhi yuwalk wal'ŋu ŋamakur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buku-nherralana yarrkthurrana ŋurikiyinydja ŋunhi ŋuli bäynha yätj, birrka'mirrina y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Godthu ŋayipina ŋuli ŋayaŋu-wurrkurrum'thinyaramirrinydja wekama yolŋu'-yulŋuwala. Ŋarra yukurra bukumirriyama ŋäŋ'thun ŋanya, märr yurru ŋayi nhumalanhanydja ganaŋ'maramana ŋuliŋuruyi yätjkalanydja, märr yurru nhuma nhina yukurra ḏarrtjalk wal'ŋu yana ŋula nhämiriw. Ŋarranydja ḏukṯuk ŋayi yurru gunganhamirriyama nhuna warrpam' yana, nhuŋu birrimbirr ga ŋayaŋu nhuŋu ga rumbal, märr yurru Garrayyu ŋilimurruŋgala Djesu-Christthu yakana maḻŋ'marama ŋula nhokala yätjtja, ŋunhi ŋayi boŋguŋu roŋiyinydja li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thu ŋayipi djarr'yurrunanydja nhuna, bala nhanŋuwayliliyaŋalana ŋayi nhuna ganaŋ'maraŋala, ga ŋayinydja ŋunhi märr-yuwalkthinyaramirri yana. Yuwalkkuma yana ŋayi yurru djämanydja yukurra nhokala ŋayaŋuŋuranydja, ŋäthilimirriyamana nhuna yukurra ŋurikinydja ŋunhi ŋayina yurru nhuna märrama nhanukalay ŋayi wäŋali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utha walala, bukumirriyaŋayi yukirriya ŋanapurruŋgunydja dhipal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nhi nhuma yurru Garraywalaŋumirri yolŋu walala waŋgany-manapanmirrinydja ḻuŋ'thun, nhuma yurru dhangi'yunmiya märr-ŋamathiya nhumalaŋguway nhuma bala-lili'yunmiya, bukmakku yana, liŋgu ŋunhiyinydja nhuma gutha'manydjina, gurruṯu'mirrina Garraywal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ŋanydja ŋarra yukurra ḻakaramanydja dhuwala Garraywalaŋumirri yäkumirri yana, nhuma yurru mel-ḻaw'maramanydja dhuwala djorrany'tja bukmakku yana dhiyaku Garraywalaŋumirriwunydja miṯtji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arra bukumirriyamanydja yukurra nhumalaŋgu, märr yurru nhuma nhina yukurra märr-ŋamathinyaraŋura dhika wal'ŋu, dhambay-manapanmirri Garraywala ŋilimurruŋgalaŋuwala Djesu-Christkala. Ga liŋgu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tha walala. Yakana ŋanapurru nhumalaŋgu yurru ḻakarama nhätha mak yurru Djesu liliyi yarrupthu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na nhuma ŋäkulana dhuwalayinydja, ŋunhi ŋayinydja yurru Garraynydja roŋiyirri lili birrka'mirriyu waluyu, ŋuriŋiyi warray ŋunhi yukurra yolŋu walala nhina yurru wawu. Ŋayi yurru marrtjinydja lili bitjan warray bitjan ŋuli manaŋgan yolŋu yuḻwutjun marrtji munhaku, ŋunhi yolŋu walala ŋuli marrtji ŋorra'-ŋurra yakurrmirr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lŋuyu walalay marrtji yurru ḻakaranhamirri waŋanharamirri bitjan, “Ḻatju'na dhuwalanydja ŋiniya-a-a, wurrkurrum'nha wäŋa, marimiriwnha nhämiriwnha,” ga ŋuriŋiyinydjayi dhunupana yurru ŋunhi marinydja marrtjina walalaŋgu, biyapul'nha wal'ŋu bathalana mari. Yo, ŋunhi ŋuli miyalk yukurra nhina yothu'mirri, ŋapawaṯnha nhanukuŋu yothu, ga dhunupana ŋayi ŋuli dhäkay-ŋäma ŋunhiyi batjpatjtja, bala waḏutjana yana nhanŋu yurru yothunydja dhawal-wuyaŋirrina. Ga bitjandhi yurru ŋunhi marinydja marrtji lili, ga yakana ŋula waŋgany yolŋu yurru winya'yundja, ŋula wanhamala waṉḏirri ŋuliŋuruyi mariŋur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nhumanydja ŋarraku gutha walala, yakana nhuma yukurra nhina dhuwala buku-munha'ŋuranydja. Yakana nhe yurru ṉirryundja nhäma, ŋunhi yurru ŋunhiyinydja walu buna waḏutjanydja, liŋgu nhenydja yukurra ŋunhi nhina gatjpu'yunna yanana Garraywu bunanharaw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na nhe yurru ŋorra yukurra yakurr, liŋgu nhenydja dhuwala yolŋu ŋurukuy waluwuy warray, ga nhinanydja nhe yukurra djarraṯawun'ŋura warray. Yaka nhenydja dhuwala munhawuy ŋurukuy yo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ŋalinydja yurru yukurra ŋorra yakurr, bitjan ŋuli ŋunha wiripu-guḻku'; ŋalinydja yurru yana bira'yun nhina yukurra, ralkthunarayu muḻkurryu yana, leŋumiri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munhakunydja ŋuli yolŋu'-yulŋunydja ŋorrana wawuna, yakurr mukthunna, ga bitjandhi ŋuli yolŋu'-yulŋuyu ḻuka ŋänitjiny'tja, leŋukunhamirri ḻiyana munhakurruyi yana.]]></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2026-06-12T01:43:36Z</dcterms:created>
  <dcterms:modified xsi:type="dcterms:W3CDTF">2026-06-12T01:43:36Z</dcterms:modified>
  <dc:title>Bible.com.au: DHATJALUNIKAPUYŊUWU NAMBA 1 DHÄRUK DHATJALUNIKALILI DHÄRUK DJUY'YUNARA BOLWUŊU 5:1-28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