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878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HATJALUNIKAPUYŊUWU NAMBA 1 DHÄRUK DHATJALUNIKALILI DHÄRUK DJUY'YUNARA BOLWUŊU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nhi ŋayi yurru ŋula yolthu yolŋuyu buku-nherraṉdja dhuwalanydjayi romnha, ga djäma yätjtja wal'ŋu, ŋuriŋinydjayi yolŋuyu yakana ŋayi yukurra ŋunhi buku-nherraṉ yolŋunhanydja, ŋunhiyinydja ŋayi yukurra Godnhana ŋanyapinyaynha bitjandhiyinydjayi buku-nherraŋ, ŋunhinhanayi ŋunhi ŋayi ŋuli wekama nhanŋuway ŋayi ŋunhi Garrkuḻuk Birrimbirr ŋayaŋulili nhok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akana ŋanapurru yurru ḻakarama nhumalaŋgu ŋurikiynydjayi märr-ŋamathinyaramirriwuynydja, liŋgu nhumapinydja ŋunhi marŋgina nhaltjan nhuma yurru märr-ŋamathirri ŋuruku ŋunhi Godkalaŋumirriwu walalaŋgu yolŋu'-yulŋuwu bukmakku, liŋgu Godthu ŋunhi ŋayipina nhumalanha marŋgikuŋala, ŋunhi nhuma yurru märr-ŋamathinyamirri bala-lili'yunmirri y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liŋguna nhuma dhuwali märryu-ḏapmarama yukurra bukmaknha yana Garraywalaŋumirrinha yolŋu'-yulŋunha, ŋunhi walala yukurra nhina dhuwali ḻiw'marama Matjataniya wäŋakurru. Yurru ḻakaramanydja ŋanapurru yukurra nhumalaŋgu gutha walala, mukthurra-wala yana märr-ŋamathinyamiya biyaka marrtjiya bala nhumalaŋguway nhuma, wirrki wal'ŋu y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ärr yurru nhuma nhinanydja yukurra wurrkurrum' dhika wal'ŋu, marimiriw ŋula nhämiriw yana. Yaka yana biyaka djäl-ḏumurruyiyanydja ŋurruŋuyinyarawunydja, ga yaka ḏukṯuk ŋuparra wiripu-guḻku'nhanydja yolŋunha walalanha. Nhenydja yurru djäma nhepinydja nhokalay nhe ŋarambiya'yu, biyakayi bitjarra ŋunhiyi ŋanapurru ŋäthili ḻakaraŋala nhumalaŋ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ärr yurru ŋuruŋu wiripu-guḻku'yunydja nhämana ŋamakurru' nhumalaŋgalanydja rom, ŋuriŋinydja walalay ŋunhi walala yaka marŋgi Godku. Bala walala yurru ḻatju'-ḻakaramana nhumalanhanydja, ga yakana nhe yurru ŋunhi dhä-ŋäŋ'thun marrtji wiripu-guḻku'nhanydja.Dhuwalanydja gay' Garraywalaŋuwuynha roŋiyinyarawu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utha walala, yaka ŋanapurru djäl nhumalaŋgu nhuma yurru nhina yukurra dhuŋanydja. Nhäku warray nhuma ŋuli yukurra warwuyun ŋurikinydja walalaŋgu Garraywalaŋumirriwu yolŋu'-yulŋuwu ŋunhi walala murrmurryurruna marrtjina?... ŋunhi rumbalnydja walalaŋgu liŋguna moluŋurana ŋorra marrtji? Yaka nhumanydja yurru warwuyurra biyakanydja bitjan ŋunhi dhuŋamirri yolŋu walala ŋuli galŋa-yätjthirri ga warwuyun, ŋunhinydja walala ŋunhi walala yaka märr-gatjpu'yun yukurra walŋawunydja nhinanharawu beŋuru rakunydhinyaraŋu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ŋgu ŋilimurruna marŋginydja Garraywu Djesuwunydja, ŋunhi ŋayi rakunydhina, ga beŋurunydjayi rakunyŋurunydja ŋayi walŋathina biyapul. Ga bitjandhi bili Godthu yurru gämayi yukurra galki ŋunhinhanydja walalanha ŋunhi walala märr-nherraṉmina yukurrana Djesuwala ŋäthili, yurruna walala murrmurryurru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ŋgu ḻakaramanydja ŋanapurru yukurra dhuwala nhumalaŋgu Garraywala yana dhärukthu, ŋayi waŋa yukurra ḻakarama ŋitjalanhana, dhuwalanha walalanha ŋunhi ŋali yurru yukurra nhina walŋa ŋulinyaramirriyu ŋunhi ŋayi yurru Djesu marrtji lili; yakana ŋäthili ŋilimurrunydja boŋguŋu marrtji bala Djesuwalanydja dhawuṯthurrunydja, ŋurruŋu-yuḻkmaraŋu ŋunhinhanydja walalanha ŋunhi walala liŋgu murrmurryurruna ŋäth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ŋgu ŋayipinydja boŋguŋu Garraynydja waŋi yatjurruna wirrkina wal'ŋu, dhäruknha ŋunhi wekaŋu, bala ŋayi ŋunhi ŋurruŋunydja wal'ŋu yolŋu djiwarr'wuynydja yatjurruna boŋguŋu waŋi, ga Godku ŋunhi yiḏakinydja boŋguŋu ḻoḻ'thurruna wal'ŋu wirrkina, bala ŋayi boŋguŋu Djesuna ŋayipina marrtji lili ŋulaŋuru djiwarr'ŋurunydja rumbalnha ŋayi. Ga dhunupana walala boŋguŋu ŋunhiyinydja Garraywalaŋumirri walala ŋunha ŋorra'-ŋurra marrtji moluŋura, walala boŋguŋu ḏurryurru rumbal manapurru ŋäthili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beŋuruyinydja ga ŋilimurruna boŋguŋu dhuwalana walala ŋunhi ŋilimurru yukurra nhina mukthun dhuwala munatha'ŋura, ŋilimurruŋgunydja rumbal dhunupana yana boŋguŋu wiripuŋuyina, bala ŋilimurrunha ŋayi boŋguŋu dhambay-manapurruna Godthunydja ŋunhiyinhana walalanha, bala yana djaw'yurru waŋupinililina dhawuṯmaraŋu. Bala ŋunhalana garrwarnha ŋilimurru boŋguŋu gumurr-wunanhami Garraynha. Ga ŋuliŋuruyinydjayi dhäŋuru ŋilimurru boŋguŋu nhinina biyakuna liŋgu Garraywalana galkina wal'ŋu yana gupaḏal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uwalanydja ŋamakurru'wuynha rombuy ŋunhi yukurra ŋayaŋu-ŋamathama God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akana nhumanydja galŋa-yätjthiya ŋuriki rakunymirriwunydja yolŋu'-yulŋuwu, yana biyaka marrparaŋ'kunhamiya marrtjiya nhumalanhay nhuma dhiyaŋuyi dhärukth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utha walala, dhuwalanydja dhäruk dhawar'yunaramirrina ŋanapurru yukurra dhuwala ḻakaramanydja ḏälnha wal'ŋu yana, dharraykuma yukurra nhumalanha yäkuyu Garraywala Djesuwala. Ŋäthilinydja wal'ŋu ŋunhinydja ŋanapurru nhumalanha marŋgikuŋalana yukurrana nhinanharawu ŋamathanharawu, märr yurru ŋayi Godtja wokthun muka nhumalaŋgu. Dhiyaŋunydja-wala nhuma nhina yukurra ŋamathamana yana, ga ŋarra djälnydja nhumalaŋgu, nhuma yurru nhina yukurra ŋamathamana wal'ŋu yana biyapulnha dhik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uyaŋiya ŋunhi dhäwu' ŋunhi ŋanapurru nherrara nhumalaŋgu yäkuyu Garraywala Djesu-Christk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ŋgu ŋayi Godtja djäl nhumalaŋgu, nhuma yurru nhina yukurra ŋayaŋu-ḏarrtjalknha nhanŋuwaynha wal'ŋu ŋula nhämiriwnha, ganaŋ'thunna ŋuliŋuru yätjŋuru. Yaka nhuma yurru marramba'thirri, ga märranhamirri nhuma yurru djarrpi'kurrunydja yakana, liŋgu Godtja djäl nhumalaŋgu yarrkthunarawu ŋuliŋuruyinydjayi yätjŋurunydja ŋula nhäŋur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nhi nhe ḏarramunydja djälthirri yukurra märranharawu miyalkkunydja, märraŋanydja ŋanya yana ŋamathaŋa wal'ŋu, märr-ŋamathinyarayu ga ḏarrtjalkthu wal'ŋu guyaŋinyaray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aka yana miyalkkuŋa märraŋa ŋuriŋiyi ŋoy-ŋapu'yunarayunydja nhokalay nhe, biyakanydja bitjan ŋuriŋi wiripu-guḻku'yu ŋunhi walala yaka marŋgi God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aka djaw'yurra märraŋa wiripuŋuwu miyalknha, ga ŋula nhä ŋunhi ŋayi yukurra ŋayathama. Yaka biyakayi djarrpi'kuŋanydja djäma ŋula yolku yolŋuwu. Ŋäthilinydja ŋunhinydja ŋanapurru waŋana yukurrana ḏälku'-ḏalkuŋala nhumalanha, bala yuwalkthi ŋayipinydja yurru ŋunhi Garrayyunydja buku-ruŋinyamaramayi yana ŋurikinydja yolŋuwu ŋunhi ŋayi ŋuli djarrpi'kuma wiripuŋunha yolŋu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ŋgu Godthunydja ŋunhi ŋilimurrunha märraŋala nhanŋuwayliliyaŋalana, märr yurru ŋilimurru nhinanydja yukurra märr-yunupa yana. Yaka ŋayi djäl ŋilimurru yurru nhanŋunydja yolŋu'-yulŋu nhina yukurra yätjtja dhuwurr-djarrpiny'tja.]]></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2026-07-01T02:05:33Z</dcterms:created>
  <dcterms:modified xsi:type="dcterms:W3CDTF">2026-07-01T02:05:33Z</dcterms:modified>
  <dc:title>Bible.com.au: DHATJALUNIKAPUYŊUWU NAMBA 1 DHÄRUK DHATJALUNIKALILI DHÄRUK DJUY'YUNARA BOLWUŊU 4:1-18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