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0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HATJALUNIKAPUYŊUWU NAMBA 1 DHÄRUK DHATJALUNIKALILI DHÄRUK DJUY'YUNARA BOLWUŊU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ŋanapurru buku-wurrpandja wirrkina yana Godnhanydja, liŋgu nhuma ŋanapurrunha ŋayaŋu ŋamathaŋala; ŋayaŋunydja ŋanapurruŋgu wirrkina yana wal'ŋu dhaŋaŋdhina, bala ŋanapurru buku-wurrpanna yukurra Godnhanydja nhumalaŋgu wirrk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irrkina yana ŋanapurru yukurra bukumirriyamanydja nhumalaŋgu munha-ŋupan ga walu-ŋupan, liŋgu ŋanapurru wirrki yana ḏukṯukthirri yukurra gatjpu'yundja nhänharawunydja nhumalaŋgu, märr yurru ŋanapurru guŋga'yun nhumalanha biyapul, märr yurru nhuma ḏälkuma yana wal'ŋu märr-yuwalkthirrinydja Garraywala, liŋgu wiripu-guḻkuny'tja nhuma yukurra märr-gaŋga märr-yuwalkthirr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napurrunydja ḏukṯuk ŋayi yurru Godthu Bäpayu ŋayipi ga Garrayyu ŋilimurruŋgala Djesuyu dhukarrnydja ŋanapurruŋgu ḻapmarama, märr yurru ŋanapurru marrtjina yana nhumalaŋgala yulŋunydja waḏutj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tjandhi liŋgu ŋanapurru djäl, ŋayi yurru Garrayyu nhumalanha dhaŋaŋguma gäma marrtji bala ŋuriŋi nhanukalay märr-ŋamathinyarayunydja, märr yurru nhuma yana mukthunna-wala nhumalaŋguway nhuma märr-ŋamathinyaramirrina yukurra, ga bukmakku yolŋuwu walalaŋgu, bitjanna yana liŋgu bitjan ŋanapurrunydja yukurra nhumalaŋguna märr-ŋamathirr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iŋgu ŋuliyinayi märr-ŋamathinyarayunydja Godthu yurru dharraḏakumanydja nhumalanha ŋayaŋunydja, märr yurru nhuma dhärra yukurra ḏarrtjalknha yana dhikana wal'ŋu ŋula nhämiriwnha gumurrŋura nhanukala ŋilimurruŋgalaŋuwala Bäpawalanydja, ŋulinyaramirriyunydja ŋunhi ŋayi boŋgama Garray Djesu marrtji lili roŋiyi, rrambaŋina yana nhanŋuwaynha ŋunhi yolŋu'-yulŋunhanydja bukmaknh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wirrkina yana ŋanapurru yukurrana ŋayaŋu-ŋapu'yurrunana wal'ŋu nhänharawunydja nhumalaŋgu, ga yakana ŋanapurru weyinguŋalanydja galkurruna. Bala ŋanapurru nherrarana ŋanapurruŋguwaynydja walu bitjarrana, ŋunhi ŋanapurrunydja yurru nhina yukurra dhiyala bäyma Yathandja wäŋaŋu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urru djuy'yundja ŋanapurru yurru ŋilimurruŋguway guthanhana Dimithinhana dhipali nhumalaŋgala Dhatjalunikalilinydja, liŋgu ŋayinydja Dimithinydja dhuwala Godku djämamirriyi; mirithirri yana ŋayi ŋuli djämanydja ŋanapurruŋgala galki, ḻakarama marrtji dhäwuny'tja Garraynha. Bala ŋanapurru ŋanyana djuy'yurruna nhumalaŋgalanydja bitjanarawu ganydjarr-wekanharawunydja, marrparaŋ'kunharawunydja nhumalaŋ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ärr yurru nhuma mukthun-wala-yana märr-nherraṉmirrinydja Garraywala. Yakana ŋarra ḏukṯuk nhuma yurru ŋula waŋgany gatjpaḻ'-gatjpaḻyun, bala gonha'yunna ŋunhi Godkunydja miṯtjinha, liŋgu ŋuriŋiyinydja ŋunhi yolŋuyu yukurra marina djäma nhumalaŋgu. Ga nhumapinydja marŋgina, ŋunhi wiripunydja ŋilimurru yurru marrtji ŋuliwitjandhi ŋayaŋu-yätjthinyaramirrikurru marimirrikurrunydja-w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napurru ḻakaraŋala nhumalaŋgu ŋäthili yana, ŋunhi ŋanapurru yukurrana dhiyali nhinana nhumalaŋgala, ŋanapurru waŋana ḻakaraŋalanydja bitjarra, “Marinydja yurru buna ŋilimurruŋgu Garraywalaŋumirriwunydja yolŋu'-yulŋuwu.” Bitjarrayi ŋanapurru ḻakaraŋala ŋäthilinydja nhumalaŋgu, ga yuwalkthi maḻŋ'thurrun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rra warwuyundja yukurra wirrki yana nhumalaŋgu, yakana ŋarra ŋunhi weyingumanydja galkun dhäwu'wunydja, yana ŋarra djuy'yunna ŋanya Dimithinha, märr yurru ŋarra ŋäma dhäwu' nhumalanha, nhaltjan nhuma yukurra nhina dhiyaŋu-wala,... mukthun yana märr-yuwalkthirri nhina yukurra? Warwuyurruna ŋarra nhumalaŋgu yulŋunydja, ga guyaŋina bitjarra, yanapi ŋayi ŋuriŋiyi yätjthu Mokuyyu nhumalanha bilmaranha dhärukthu gur'yunarayu, bala gatjpaḻ'maranhana Garraywala. Ŋarra guyaŋina yukurrana bitjarra, “Mak ŋanapurru yukurrana djämanydja birrka', dhäparknha yana,” bitja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dhuwalana ŋayi Dimithinydja roŋiyirrina yawungu beŋuruyi nhumalaŋgala, ga mirithina yana ŋanapurru goŋmirriyinanydja dhikana ŋäkulanydja nhanukuŋu dhäwuny'tja nhumalanha, liŋgu ŋayi ḻakaraŋala ŋanapurruŋgala ŋunhi nhumanydja yukurra mukthun warray yana märr-yuwalkthirri warray-wala Garraynha, ga yuwalk yana nhuma yukurra märr-ŋamathinyaramirrinydja nhumalaŋguway nhuma bala-lili'yunmirri. Ga ḻakaraŋalanydja ŋayi ŋunhi nhumalanhanydja, ŋunhi nhuma yukurra mukthun yana guyaŋirri ŋanapurrunhanydja, ga ḏukṯukthirri nhuma yukurra nhänharawu ŋanapurruŋgunydja yana, bitjan liŋgu yana bitjan ŋanapurru ḏukṯukthirri yukurra nhänharawu nhumalaŋ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irrkina yana ŋanapurru dhika marrparaŋ'thinanydja ŋuriŋiyinydja dhäwu'yu, ŋunhi ŋayi Dimithiyu ḻakaraŋala ŋanapurruŋgala. Liŋgu ŋuriŋi nhumalaŋgalanydja märr-yuwalkthinyarayu ŋanapurrunhana guŋga'yurruna marrparaŋ'kuŋala, ŋunhi ŋanapurru yukurra dhiyala marrtji mukthun yana ŋuliyi marimirrikur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hiyaŋunydja-wala ŋanapurru ḏäwalana dhikana djulŋithirrina yukurra nhina, liŋgu nhumanydja yukurra dhärrana ŋunhilina liŋgu Garraywalana yana.]]></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2026-06-24T14:20:13Z</dcterms:created>
  <dcterms:modified xsi:type="dcterms:W3CDTF">2026-06-24T14:20:13Z</dcterms:modified>
  <dc:title>Bible.com.au: DHATJALUNIKAPUYŊUWU NAMBA 1 DHÄRUK DHATJALUNIKALILI DHÄRUK DJUY'YUNARA BOLWUŊU 3:1-13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