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1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HATJALUNIKAPUYŊUWU NAMBA 1 DHÄRUK DHATJALUNIKALILI DHÄRUK DJUY'YUNARA BOLWUŊU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ŋgu ŋanapurru yuwalk yana märr-ŋamathirrinydja yukurra nhumalaŋgu. Bala ŋanapurru wekaŋalana yänana Godkunydja dhäruk nhumalaŋgu, ga bitjarrayi liŋgu ŋanapurru warrkuluŋalayi nhumalaŋgu wekaŋala ŋanapurrunhawaynydja ŋanapurru, liŋgu wirrki yana ŋanapurru märryu-ḏapmaraŋalanydja nhumala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uyaŋiya gutha walala, nhaltjarra ŋanapurru yukurrana djäma wirrki wal'ŋu dhika; djämanydja ŋanapurru ŋuli yukurranha munha-ŋupana ga walu-ŋupana, märr ŋanapurru yakana bini gombunhanydja ŋäŋ'thunanydja nhumalanha ŋula nhäku, ŋunhi ŋanapurru yukurrana ḻakaraŋalanydja nhumalaŋgu dhäwuny'tja God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humapinydja ŋunhi nhäŋala muka, nhaltjarra ŋanapurru yukurrana nhinana, ga Godthunydja ŋayipinydja nhäŋalayi yana ŋanapurrunha. Ŋayi marŋgi ŋanapurruŋgunydja, nhaltjana ŋanapurru ŋuli nhinanha yukurranha ḏarrtjalk yana ga ŋamakurru' ŋula nhämiriw. Yakana ŋanapurru ŋula nhä djäma djarrpi'kuŋalanydja nhumalaŋgu märr-yuwalkthinyaramirriwunydja walalaŋ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nhumapinydja marŋgi muka ŋanapurruŋgunydja ŋunhi nhaltjana ŋanapurru ŋuli marrtjinya marŋgikunha nhumalanha bala, bitjana yana liŋgu bitjan ŋuli bäpa'mirriŋuyu marŋgikuma marrtji nhanŋuway ŋayi ŋunhi yumurrku'nha. Bitjanana liŋgu ŋarranydja ŋuli nhumalanha gänhana marrtjinya marrparaŋ'kunhana galkikunhana, ga bitjanayi liŋgu ŋarra ŋuli nhumalanha waŋanha raypirri'yunanydja yätjŋurunydja, ḏälyuna yana dhärukth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arra ŋuli ḻakaranhanydja nhumalaŋgu wirrki yana wal'ŋu, märr yurru nhuma yukurra nhina ŋamathama wal'ŋu yana, liŋgu nhumanydja dhuwala Godku muka yumurrku', ŋuriki muka ŋunhi ŋayi wäthurruna nhumalaŋgu, bala dhawaṯmaraŋalana nhuna walŋakuŋalana ŋuliŋuru yätjŋurunydja, märr yurru nhe nhina yukurra nhanukalaynha yana gatjaḻŋura, nhanukalaynha dhikana ḻatju'ŋura wal'ŋu gupadalnha-wa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yuwalk yana ŋanapurru yukurra bitjan liŋgu buku-wurrpandja Godnha nhumalaŋgu, liŋgu nhuma ŋaḏupthurrunana yana märraŋalanydja Godku dhäruktja, ŋunhi ŋanapurru ḻakaraŋalanydja nhumalaŋgu, bili waŋananydja nhuma yukurrana bitjarrana, “Dhuwalanydja dhäruk yuwalknha yana, Godkuna nhanŋuwaynha dhäruk, yakana ŋula yolŋuwuŋunydja guyaŋinyarawuy.” Ga yuwalk ŋunhiyi dhäruk Godkuŋunydja yana wekanhara, ga ŋuliyi dhärukkurrunydja ŋayi yukurra djämana ŋunha ŋayaŋuŋuranydja ŋurikalanydja walalaŋgala nhumalaŋgala ŋunhi nhuma märr-yuwalkthinyaramirrinydja wal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gutha walala, mirithirri ŋarra yana wokthundja Godku yukurra, ŋunhi nhuma mukthun yana dhärranydja yukurra ŋula nhäkurru marimirrikurru, malthundja yukurra dhuḏakthundja ŋurikiyi Godkalaŋumirriwu walalaŋgu ŋunha Djudiyapuyŋuwuna. Walalanhanydja yukurrana ŋayaŋu-yätjkuŋala walalaŋgalay walala miṯtjiyu yana Djuwsthu, liŋgu walala yukurrana nhinana waŋganyŋura yana Djesu-Christkala, ga bitjandhi liŋgu nhumalaŋgalanydja gurruṯu'mirriyu walalay ŋayaŋu-yätjkumayi yukurra yana nhumalanha, liŋgu ŋuriŋi Garraywalana yäkuy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uriŋi Djuwsthu bäpurru'yu yolŋuyu walalay bumara Garraynha Djesunhanydja, ga bitjarrayi liŋgu walala bumarayi Godkunydja ŋunhi dhäwu'-ḻakaranhamirrinha walalanha yolŋu'-yulŋunha. Ga ŋuriŋi liŋgu walalay ŋanapurrunhanydja ŋupara dhawaṯmaraŋalana gukuŋala ŋuliŋuru walalaŋgala wäŋaŋurunydja, liŋgu yaka walala djälthina ŋanapurruŋgalaŋuwu dhäwu'wu. Yo, wirrki yana Gunhuny'tja ŋaramurrthirri yukurra ŋurikiyinydja yolŋu'-yulŋuwu, liŋgu ŋuriŋiyinydja walalaŋgalaynydja romdhu walala yukurra yolŋu'-yulŋunha muṉḏaṯaramana ŋayathama, märr yurru walala yaka Garraynha märr-yuwalkthirri, bala walŋathirri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lala bini ḏaḏawmaranha ŋanapurrunha ḻakaranharaŋuru Godkalana dhäwu'ŋuru, liŋgu walalanydja yakana ḏukṯukthina ŋanapurru yurru ḻakarama ŋanya Djesunha ŋuruku mulku'-mulkuruwu yolŋu'-yulŋuwu, yakana walala ḏukṯukthina ŋurikiyi mulku'-mulkuruwunydja walŋathinyarawu. Bitjarrana liŋguna walala yukurrana djäma yätjkuŋalana yana, bukulili ŋal'-ŋalmaraŋalana marrtjina bala yätjnhanydja malaŋunha, yana liŋgu-u-u ga dhaŋaŋguŋala, ga dhawar'yurrunanydja dhiyaŋu-wala, bala Godkala ŋaramurryunydja yurru dhä-ḏir'yunna walalanha, buwayakkumana yana rrambaŋikumana yätjnha ŋunhi walalaŋguŋu djämawuy.Bol ŋayaŋu-ḏikṯikthina roŋiyinyarawu yana walalaŋ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gutha walala, weyinŋumirrina märr ŋilimurru yukurrana barrkuwatjthinanydja nhinana, yurru ŋunha ŋayaŋunydja ŋilimurru waŋganynha, galkina yana, yakana barrkuwatj, bäy warray ŋunhi ŋitjalaŋgu rumbalnydja barrkuwatjthina. Yurru wirrki yana ŋanapurru ḏukṯuktja nhänharawuna yana nhumalaŋ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uwalanydja ḻakarama yukurra Bolnha ŋunhi nhaltjarra ŋayipi djäm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itjarrana liŋguna ŋanapurru ḏukṯukthinanydja roŋiyinyarawuna bala nhumalaŋgala, ga bawala'mirriyunydja ŋarra bini Bol marrtjinyana nhumalaŋgalanydja, yurru ŋayi ŋuriŋiyi yätjthunydja Satandhunydja ŋarranha yukurrana gulmaraŋala warr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nhumanydja dhuwala yolŋu'-yulŋu ŋanapurruŋgalanydja mel-wiḏi' yana wal'ŋu, liŋgu mirithirri yana ŋanapurru yukurra ŋurr'yun nhumalaŋgalaynydja. Ga ŋunhi ŋayi yurru Garraynydja Djesunydja buna, ŋanapurru yurru nhumalanha yana dhayuŋanna nhanukala, ŋayaŋu-yiŋgathirrina wekamanydja, “Ŋay’ ” bitjanna, “Dhuwalana ŋunhi yolŋu'-yulŋunydja nhuŋuna, liŋgu ŋanapurruŋgala djämay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wirrkina ŋanapurru ŋurr'yundja yukurra nhumalaŋgala, ga mirithirrina ŋanapurru goŋmirriyirrinydja yukurra märr-ŋamathirrinydja nhumalaŋgala, liŋgu nhuma yukurra nhinanydja ḻatju'ŋurana dhika wal'ŋu romŋu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utha walala, nhuma marŋgi muka ŋanapurruŋgunydja, ŋunhi yaka ŋanapurru yukurrana djäma gulkurunydja ŋulinyaramirriyu ŋunhi ŋanapurru marrtjina nhumalaŋg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ruŋu wiripu-guḻku'yunydja ŋanapurrunha yukurrana yätjkuŋala gäŋala ŋunhala Bilipaynydja wäŋaŋura, yurruna ŋanapurru marrtjina nhumalaŋgalaynydja; wirrki yana walala ŋayaŋu-yätjkuŋalanydja ŋanapurrunha yukurrana bumara, yurru yaka ŋanapurrunydja ḏaḏawyurruna ḻakaranharaŋuru dhäwu'ŋurunydja, liŋgu Godthu yana ŋayipi ŋanapurruŋgala wekaŋala ganydjarrnydja nhanŋuway, märr yurru ŋanapurru mukthun yana-wala marrtji ḻakarama ŋunhiyi dhäwu'. Bala ŋanapurru ḻakaraŋalanydja yukurrana nhumalaŋgu barrarimiriwnha nhämiriwnha yana, bäy warray ŋunhi yolŋuyu walalay bini bunha ŋanapurrunha murrkay'kunha, liŋgu walala ŋuyulkthina ŋurikiyi dhäwu'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akana ŋanapurru ŋuli ḻakarama ŋula nhaltjandja bothirrinydja, ga yaka ŋanapurru ŋuli waŋa yukurra dhipuŋuru ŋanapurruŋgalaynydja guyaŋinyaraŋuru, yana mayali'-wamanydja yolŋu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ŋgu Godthu ŋayipi wekaŋalanydja dhäwu' ŋunhiyi dharraylilinydja ŋanapurruŋgalana, ga ŋayi marŋgi ŋanapurruŋgunydja ŋunhi ŋanapurru ŋuli ḻakaramanydja dhunupa yana yuwalk. Yaka yana ŋanapurru yurru ḻakarama dhika ḻatjuny'tja dhäruk be, märr yurru walala yolŋu'-yulŋu ŋanapurruŋgu wokthun, liŋgu ŋanapurrunydja ḏukṯuk ŋayi yurru God yana ŋayipi ŋanapurruŋgunydja wokthun, ŋunhi yana liŋgu ŋunhi ŋayi yukurra nhäma dhuwala ŋayaŋu ŋanapurru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nhumanydja marŋgi muka ŋanapurruŋgu, ŋunhi ŋanapurru ŋuli yaka yana dhäparktja dhäruk waŋa, yana ŋamakurru' ḻakarama nhumalanha be, märr yurru nhuma ŋanapurruŋgunydja wekama ŋula nhä. Godtja marŋgi ŋanapurruŋgu, ŋunhi ŋanapurrunydja yaka wanaŋa-ḏumurru ŋula nhä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aka ŋanapurru ḻarrumanydja yukurra yolŋuwu, ŋunhi yurru nhuma wo ŋula yolthu ŋanapurrunha ḻakarama ḻatju'mirri bitjan. Manymak warray ŋunhi ŋanapurru bini ŋäŋ'thunanydja nhumalanha ŋathawunydja ŋula nhäkunydja, liŋgu ŋanapurrunydja dhuwala Christku nhanŋuway dhäwu'-gänharamirr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rru yaka ŋanapurru nhumalanha bitjarrayi ŋäŋ'thurruna; yanana ŋanapurru djäkana nhumalaŋgu marrtjina, gäŋalana marrtjina gurrum'thurrunana yana, bitjarrana bitjan ŋäṉḏi'mirriŋu ŋuli djäka nhanukalayŋuwu ratha'wu,]]></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2026-06-09T21:50:52Z</dcterms:created>
  <dcterms:modified xsi:type="dcterms:W3CDTF">2026-06-09T21:50:52Z</dcterms:modified>
  <dc:title>Bible.com.au: DHATJALUNIKAPUYŊUWU NAMBA 1 DHÄRUK DHATJALUNIKALILI DHÄRUK DJUY'YUNARA BOLWUŊU 2:1-20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