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ETAWUŊU NAMBA 1 DHÄRUK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iyaka bira'yurra yulŋunydja yukirriya, liŋgu ŋunhiyinydja yätjtja birrimbirr yukurra wirwiryun marrtji nhämanydja, märr ŋayi yurru djaw'yunna ŋunhinhanydja yolŋunha ŋunhi ŋayi ŋuli nhina yukurra wawu, bitjanna ŋayi yukurra yulŋunydja ŋunhiyi, bitjan ŋuli wäyindhu ŋunhi maḏakarritjmirriyu nhäma marrtji wäyingu ḻukanharawu. Wirrki ŋayi Satandja djälthirri yukurra Garraywalaŋumirriwunydja yolŋu'-yulŋuwu roŋiyinyamaranharawunydja djaw'yunara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nhenydja dhärriya wuṉḏaŋarryiyana mukthurra nhanukala Djesu-Christkala, ga yaka roŋiyiyanydja bilyurra. Mukthurra yana marrtjiya waŋiya yaka'yurra nhanŋu Satangu. Liŋgu bukmak Garraywalaŋumirri yolŋu walala birrka'mirriŋura wäŋaŋura bitjandhi yukurra ŋayaŋu-yätjthirri balanyarayuyi yana liŋgu ŋupanayŋuyu romdhu, yaka yana nhepinydja waŋganydja ŋunhi yukurra galŋa-yätjthirri ŋuriŋiyi yätjthu romdh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yaka ŋilimurru yurru ŋunhi ŋayaŋu-yätjthirri gupaḏalnydja, liŋgu Godtja ŋunhi mel-wuyunaramirri warray. Ŋayi wäthurruna ŋilimurruŋgunydja, bala ŋayi dhambay-manaparana nherrara nhanukala Djesuwala, märr yurru ŋilimurru nhina ŋunhalayina rrambaŋina nhanukalana ḻatju'ŋurana wal'ŋu gupaḏalnha yurru. Yo, dhäŋuru ŋuliŋurunydja ŋunhi nhe gurriri dhiyala yukurra ŋayaŋu-yätjthirri dhuwala, Godthu yurru ŋayipi nhuna ḻatju'kumanydja ŋula nhämiriwyamanydja; ŋayi yurru dhärranhamaramanydja nhuna nherraṉdja wuṉḏaŋarrkumana yana, märr nhe yurru mukthunna-wala yana marrtjina wuṉḏaŋarrnha yurru, nhanukalaynydja ganydjarry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Godtja dhuwala biyapul wal'ŋu ganydjarr-ḏumurru warray; ŋayipina yurru ŋunhiyi ŋurruŋunydja wal'ŋu bitjanna liŋgu yurru-wala, gupaḏalnha. Yo yuwalk.Dhawar'yunaramirrina dhuwalanydja dhäru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riŋi ŋamakurru'yu yolŋuyu Djilpanayunydja yäkuyu wukirri dhuwalayi ŋarranha dhäruktja dhipalayina djorra'lilina, yurru gurriri dhuwala dhäruktja, yaka weyin. Ŋarra djuy'yurrunanydja dhuwala djorrany'tja yana nhumalanha dhipali marrparaŋ'kuma yukurra, liŋgu ŋarranydja nhumalaŋgu ḏukṯuk, nhuma yurru marŋgithirri Godku, ŋunhi ŋayinydja mel-wuyunaramirri, ga yuwalk yana ŋayi djäkanydja yukurra nhumalaŋgu. Dharraḏayiya dhärriyanydja mukthurra yana Godkala märr-ŋamathinyaramirriŋura djäkaŋu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ruŋu Garraywalaŋumirriyu walalay ŋunhi walala yukurra nhina Bapilun wäŋaŋura, walala djuy'yurruna nhumalaŋgu märr-ŋamathinyara. Godthu ŋayipi djarr'yurruna walalanha ŋunhayinydja, rrambaŋi nhumalanha. Ga bitjandhi liŋgu Mäkthunydja nhumalaŋgu märr-ŋamathinyarayi yänguŋala, ga ŋayinydja dhuwalayi balanyara ŋayi yulŋunydja bitjan ŋayi gäthu'mirriŋuna ŋarr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 nhuma yurru Garraywalaŋumirri walala yolŋu'-yulŋu waŋgany-manapanmirrinydja, nhuma yurru dhangi'yunmirri, ga milkunharamirri märr-ŋamathinyara nhumalaŋguway nhuma bala-lili'-yunmirri.Ŋarranydja ŋäŋ'thun yukurra Godnhana, märr nhuma yurru bukmak yana Garraywunydja yolŋu walala nhina yukurra ŋayaŋu-yal'yunara, djäkaŋura Godkala. Ga liŋguna dhuwala yulŋ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yaka djäka ŋamathaŋa Godkalaŋuwunydja yolŋu'-yulŋu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dhäruk nhumalaŋgu eldersku, ŋunhi nhuma djäkamirri walala Godkalaŋuwu yolŋu'-yulŋuwu, ga ŋarranydja dhuwala balanyara liŋgu elder ŋarra, rrambaŋi ŋilimurru. Ŋarrapinydja nhäŋala Garraynha Djesunha ŋunhi ŋayi burakina, ga bitjandhi liŋgu ŋarra yurru nhina ŋunhalayi nhanukala ḻatju'ŋura dhika wal'ŋu ŋunhi yurru yalala maḻŋ'thunna warraŋulthirr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uma buku-djulŋimirri, djäka ŋurikinydja yolŋuwu walalaŋgu ŋunhi ŋayi Gunhu'yu goŋlili nherrara walalanha nhokala djäkalili, djäkanydja walalaŋgu gurrum'thurra marrtjiya bala, biyaka bitjan ŋuli wäyin-djäkamirri yolŋu djäka nhanukalayŋuwu ŋayi wäyingu. Djäkanydja biyaka wal'ŋu djäl-ŋamathiya yana, ŋuyulkthinyamiriw dhika nhaltjanamiriw. Yo djäma bitjandhinydja nhe yurru nhanŋuway Godku yana, liŋgu nhe ŋunhi ḏukṯuk guŋga'yunarawu ŋuruku yolŋu'-yulŋuwu ŋunhi; yaka djäma dhuwalayi yana ŋuruku rrupiyawunydja ŋula nhäkunydja märranhara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ka buŋgawa-ḻakaranhamiya nhunapinyay nhe ŋurikinydja walalaŋgu ŋunhi ŋayi Godthu wekaŋala nhokala djäkalili walalanha, yana biyaka nhiniya ḻatju'kuŋa dhika wal'ŋu, märr yurru walalanydja dhuḏakthun marrtji, bala goyurrnha munguyun nhun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nhi ŋayi yurru ŋunhi Ŋurruŋunydja wal'ŋu Djäkamirri gumurr-ruŋiyirrinydja, bala ŋayinydja yurru wekama buku-ruŋinyamaramanydja nhuŋu ŋurikiy nhokalaŋuwuy djämawuynydja ŋunhi nhe yurru djäma ŋamathama; wekamanydja ŋayi yurru nhuŋu biyapulnha wal'ŋu dhikana ḻatju'na, ŋunhi yurru yakana dhulwirmirriyirri ga buḻuŋga'yir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uma yuḏayuḏa ḏarramuwurru, yaka nhunapinyay nhe be bathala ḻakaranhamiya; nyilŋ'maranhamiya wal'ŋu ŋunha ŋoylili, ga marŋgithiya marrtjiya-bala ŋurikala ŋaḻapaḻmirriwalanydja walalaŋgala ŋunhi walala yuwalk marŋgithirri ŋuli Godku. Ga bukmak nhuma dhuwala ŋunhi Garraywalaŋumirri walala, nyilŋ'maranhamiya nhumalanhay nhuma, ga djäma guŋga'yunmiya biyaka bala-lili'yunmiya. Yaka buŋgawa-ḻakaranhamiya nhunapinyay nhe, liŋgu djorra'yunydja ŋunha Godkala yukurra ḻakarama bitjan, “Godtja yurru ŋapa-wekamana ŋurikinydja yolŋuwu ŋunhi ŋayi yurru yana milkunharamirri be garrwar-ḻakaranhamirri. Yurru yänanydja ŋayi yurru wekama ŋurikina ŋunhi ŋayi yurru nyilŋ'maranhamirrina wa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God dhuwala ŋayipi garrwarnydja wal'ŋu, bala nhenydja dharraḏakunhamiya nhunapinyay nhe, ga nyilŋ'maranhamiya biyaka; märr-nherraṉmiya Godkala yana, märr yurru ŋayina nhuna garrwarlilinydja nherraṉ.]]></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 warwuyurranydja ŋula nhäku, yana wekaŋa warwunydja nhanukala Djesuwalana goŋlili, liŋgu ŋayi warray nhuŋunydja yukurra djäka.]]></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2026-07-02T06:51:56Z</dcterms:created>
  <dcterms:modified xsi:type="dcterms:W3CDTF">2026-07-02T06:51:56Z</dcterms:modified>
  <dc:title>Bible.com.au: BETAWUŊU NAMBA 1 DHÄRUK 5:1-14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