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walanydja mirithirri dharrpal romdja. Märr-ŋamathinyamiya bala-lili'yunmiya yuwalkkuŋa wuṉḏaŋarrkunhamiya, liŋgu märr-ŋamathinyarayunydja ŋuli yukurra ŋäkirrmarama yolŋuwalaŋuwuynydja yätjpuy, yakana ŋuli weyinmarama guyaŋirri ŋunhiyi nhanŋu yätj, yana bäy-ḻakaramana ŋuli, bala meṉg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murr-ŋamathiya nhokalay wäŋalili ŋuriki Garraywalaŋumirriwunydja yolŋu'-yulŋuwu, ga djäka walalaŋgu ŋuyulkthinyamiriw nhämiriw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ŋga'waŋganygu ŋilimurruŋgu yana ŋayi ŋuli Godthu ganydjarrnydja wekama wiripuwu ga wiripuwu djämawunydja; ŋali yurru djämanydja ŋamathama yana wal'ŋu-wala ŋuriŋiyi ŋunhi ŋayi Godthu wekaŋala ŋitjalaŋgala dharraylili, liŋgu ŋunhiyinydja nhanukuŋu wekanhara yaka nhuŋuwaynydja, nhe yurru ŋuriŋiyinydja guŋga'yun ŋunha wiripuŋunha yolŋ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ripunydja nhuma dhäwu'-ḻakaranhamirri yolŋu walala, ḻakaraŋa nhanŋuway yana Godku dhäruktja, yaka nhokuŋuwaynydja guyaŋinyara, ga wiripunydja nhuma djäkamirri walala ŋuruku rerrimirriwu yolŋuwu ga gurrupuruŋumirriwu, nhe yurru djäma guŋga'yun ŋanya nhanukala Godkala yana ganydjarryu. Yo, nhä malanha birrka'mirrinydja nhe yurru djäma, djäma ŋamathaŋa wal'ŋu yana, märr yurru yolŋu'-yulŋunydja wokthunna nhanŋu Godku, liŋgu nhenydja ŋunhi malthunaramirri nhanŋu Djesu-Christku. Liŋgu ŋayipina waŋganynha ŋunhi biyapulnydja wal'ŋu ḻatju' dhika, ŋayinydja ŋunhi ŋurruŋu buŋgawa bitjanarawuna liŋguwuna nhinanharawu. Yo, yuwalk dhuwalayi yulŋunydja.Ŋayaŋu-ŋamathiya yana yulŋunydja ŋunhi nhe yurru märrama ŋayaŋu-wutthunaranydja manapa Garray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kapmirri walala ŋarraku, dhuwalanydja-wala nhuma yukurra nhina ŋayaŋu-wutthunaraŋura romŋura yana, ga burakinyamirriŋurana, yurru yaka walala ṉirryurranydja ŋuriŋiyi romdhu. Yaka guyaŋiya biyakanydja, “Way, nhäku dhuwala ŋarrakunydja mari buna yukurra?” Yaka biyakayinydja guyaŋiya, liŋgu dhuwalayi ŋayaŋu-wutthunaramirrinydja rom yaka mulkuru Garraywalaŋumirriwunydja yol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 nhe yurru bitjandhiyi burakirri ga ŋayaŋu-wutthun, yana biyaka nhiniya märr-yiŋgathiya dhika wal'ŋu, liŋgu nhenydja yukurra ŋunhi märramayi ŋayaŋu-wutthunaranydja manapa nhuma Garrayyu, märr yurru nhe wirrkina dhikana yana märr-yiŋgathirri ga goŋmirriyirri ŋulinyaramirriyunydja ŋunhi nhanŋunydja yurru ḻatju' rom maḻŋ'thunna warraŋulthirrina dhik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una yurru yolŋuyu wiripuŋuyunydja yätj-ḻakarama liŋgu nhe ŋunhi Garraywu malthunaramirri, biyaka yana galŋa-djulŋithiya, liŋgu nhanukalanydja ŋuriŋi ḻatju'yunydja dhikanydja ŋunhi Godkalanydja Birrimbirryu yurru yukurra monyguma nhuna, gunganhamirriyama warr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nhe yurru djäma ŋula nhä yätjtja, bitjan nhe yurru yaka murrkay'-buma yolŋunha, ga manaŋirri ŋula nhä, ga rom-bakmarama ga mari djäma bäyŋu, märr nhenydja yurru yaka märrama ŋayaŋu-wutthunara ŋuriŋiyi yätjthunydja wal'ŋu romd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nhe yurru ŋayaŋu-wutthunara märrama liŋgu nhe nhanukalaŋumirri Garraywalaŋumirri ŋunhi, yaka goriyanydja ŋuriŋiyinydja, biyaka yana buku-wekaŋana Godnhana ŋurikiyi, liŋgu nhe yukurra nhina yäkuyunydja nhanukala Garray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o, ŋunhi walunydja dhuwala liŋguna bunanana; liŋguna ŋayi Godthu ŋurru-yirr'yurrunanydja mala-yarr'yurruna yolŋu'-yulŋunhanydja. Liŋgu Godkala djorra'yunydja yukurra ḻakarama bitjan gam',“Yo, ḏälnha dhuwala dhuwurr-ŋamakurru'wunydja yolŋuwu gulŋiyinyarawu ŋunha walŋamirriwunydja wäŋawu.Bala nhaltjanna ŋunhi yurru maḻŋ'thun ŋuriki dhuwurr-yätjmirriwunydja?...ŋunhi walala ŋuli yukurra ŋuyulkthirri Godku,ga mukthun yana djäma ŋunhi liŋgu yätj?” Yo, ŋurruŋunydja Godthu yukurra mala-yarr'yun ŋilimurrunha, nhanŋuway ŋunhi yolŋunha walalanha, gatjarr'yun yukurra ŋilimurrunha ŋula nhäkurrunydja ŋäthili yana, yurruna ŋilimurru yurru gulŋiyirri ŋunhiwalayinydja wäŋalili walŋamirrililinydja wal'ŋu. Ga ŋunhi wiripu-guḻkuny'tja yolŋu walala yurru yakana yanana walŋathirri, ŋunhinydja walala ŋunhi walala yaka märrama yukurra Godku dhäwu', yakana walala yurru gulŋiyirri ŋunhiwalayi wäŋalili walŋamirrilili; walalanydja yurru ŋunhiyinydja walala yukurra nhina ŋunhilina wäŋaŋura galŋa-yätjthinyaramirriŋurana bitjanna liŋguna, gupaḏalnh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ala yana romŋura nhiniya, yaka nhokalaynydja n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i nhuŋu ŋayaŋu-wutthunaramirrinydja rom yukurra marrtji yurru, ŋuliwitjan ŋunhi nhe ŋuli yukurra marrtji Godkala nhanukalay djälyu, yaka yarrkthurranydja ga roŋiyiyanydja bilyurra, yana mukthurra-wala marrtjiya ŋamathaŋa, märr-nherraṉmiya nhanukalay Godkala yana, ŋurikala ŋunhi ŋayi djäma nhuna. Yuwalk yana ŋayi yurru bitjandhinyda djäma ŋunhi ŋayi nhaltjarra dhawu'mirriyaŋala, ga nhinanydja nhe yurru ŋunhalana nhanukalana, gupaḏalnha-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walk ŋunhiyi Garray Djesunydja burakina rumbal wal'ŋu yana, ga bitjandhi liŋgu nhumanydja yurru guyaŋirri ŋunhiyi batjpatj nhanŋunydja yana ganydjarr-wekanharamirri nhunapinyay nhe ŋuriŋiyi guyaŋinyarayu. Ŋuli nhe yurru dhärra yana Garraywalanydja gali'ŋura, bäy warray ŋunhi walala yurru rumbalnydja nhuŋu rirrikthunmarama, yakana nhe yurru ḏukṯukthirri ŋurikiyinydja yätjkunydja dhukarrwu, yuwalknha yana nhe yurru ŋunhiyi ganandja yätjnhanydja dhukarrnha gupaḏalku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hipuŋurunydja-wala nhe yurru yukurra marrtjina-a-a Godkalana yana djälyu, yana lingu ga rakunydhirri nhe yurru, yakana nhe yurru biyapulnydja nhina nhokalay nhe djäl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äthilinydja nhuma nhinanha ŋuli yukurranha ŋunhilimiŋga liŋgu romŋura ŋunhi walala yukurrana wiripu-guḻku' nhinana, ŋunhi walala yaka marŋgi Godku; ŋunhiyinydja nhe warrkuḻuŋala yukurrana nhuŋuway walŋanydja, ŋunhi nhe marrtjinya ŋuli marramba' djäma, ga ḻeŋuna marrtjinya. Bitjanana liŋguna nhe ŋuli yätjnha yana djäma yukurranha, ga rommiriwnha nhe ŋunhi yolŋunydja ŋäthilinydja. Nhe ŋuli buku-ŋal'yuna waŋarrkunha ŋunhinha nhänha malanha ŋunhi yolŋuwuŋu goŋbuy djämawuy; ŋuriŋiyinydja romdhu Godnhanydja yukurra ŋoynha-dharpu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nhenydja liŋguna ŋuliŋuruyi ḏaḏawyurruna, ga ŋuriŋinydja walalay ŋunhi walala yaka marŋgi Godku, walala yukurra nhäma ṉirryunna nhuna, liŋgu nhe yurru ŋunhi yakana nhina biyapulnydja waŋgany-manapanmirri walalaŋgala romŋura, bitjan bitjarra nhe ŋäthili ŋunhi. Bala walalanydja ŋuli waŋa yätjkumana, ŋula nhaltjanna beyarrmakkumana nhu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yalalaŋumirriyunydja Godthunydja yurru nhäma marrtji walalanha, nhaltjarra walala yukurrana djäma dhiyala, liŋgu galki ŋayi yurru mala-yarr'yunna marrtji dhuwurr-yätjmirrinha yolŋu'-yulŋunha, ŋunhinha ŋunhi walala dhuwala nhina marrtji walŋamirri, ga ŋunhinha walalanha ŋunhi walala murrmurryurruna marrtjina be ŋäth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hiyakuyina märrwu ŋunhinydja walala ŋunhi walala liŋguna raku'-rakunydhina, walalaŋgalanydja liŋgu ḻakaraŋala dhäwu' Garraynha; bäy warray ŋunhi rumbalnydja walala rakunydhina, bitjarranydja bitjan bawala'mirri ŋuli raku'-rakunydhirri yolŋu walala, ŋunha birrimbirrnydja walalaŋgu yurru nhina bitjan warray liŋgu yukurra walŋana, bitjan ŋayi God yukurra nhina walŋana yana.Djäma ŋamathaŋa yana ŋuriŋiyi nhäyu malaŋuyu ŋunhi ŋayi Godthu wekaŋala nhokala dharray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uwalk ŋunhi yulŋunydja. Galki yurru dhuwalanydja munatha'wuynydja nhä malanha dhawar'yunna. Dhiyakuyina ŋunhi ŋilimurru yurru nhina yukurra bira'yundja, guyaŋirri ḻatju'kumanydja dhikanydja, märr yurru ŋali yuwalkkuma bukumirriyama wal'ŋu.]]></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2026-06-24T15:35:59Z</dcterms:created>
  <dcterms:modified xsi:type="dcterms:W3CDTF">2026-06-24T15:35:59Z</dcterms:modified>
  <dc:title>Bible.com.au: BETAWUŊU NAMBA 1 DHÄRUK 4:1-19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