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orra'yu Godkalanydja yukurra ḻakarama bitjan gam',“Ŋuli nhe ḏukṯuk nhe yurru galŋa-ŋamathirrinydja nhina yukurra,ga nhina yukurra ŋamathamanydja wal'ŋu dhikanydja,Yaka waŋiya yätjkuŋanydja wiripuŋunhanydja yolŋunha,ga yaka bothiya ḻakaraŋ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nha'yurrana ŋunhiyi yätjtja gatjaḻ,ga djäma ŋamakurru'na,ga djämanydja marrtjiya yana ḏaḏawyunmaraŋa marinydja,märr wäŋanydja yurru yukurra djingaryun wapurarrnh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Garrayyunydja ŋuli bitjan warray liŋgu marrtji nhäma ga djäka marrtji ŋurikinydja yolŋuwu dhuwurr-ŋamakurru'wunydja,bitjan liŋgu ŋayi ŋuli ŋäma yukurra nhanukuŋu bukumirriyanhara.Yurru ŋayi ŋuli Garraynydja ŋapana-wekama ŋurikinydja walalaŋgu rom-yätjmirriwunydja.” Bitjan yukurra ŋunha djorra'yunydja ḻakar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yuwalk ŋunhiyinydja. Ŋunhi ŋali yurru ḻayḻayyun yukurra ga djäma ŋamathamanydja bitjan liŋgu, bala yolthuna dhika yurru ŋilimurruŋgu yätjkumanydja? Bäyŋ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uli balaŋu yolŋuyu nhuna ŋayaŋu-yätjkuŋunydja, liŋgu nhe yukurra ŋunhi nhina ŋamakurru'ŋura wal'ŋu romŋura, nhenydja ŋayaŋu-yiŋgathiya yana. Yaka biyaka barrariya walalaŋgu, ga yaka warwuy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na galki wal'ŋu nhanukala nhiniya Djesu-Christkala; märr-ŋal'yurra nhanukiyingala, liŋgu ŋayi Garraynydja wal'ŋu nhuŋu. Girri'-ŋamathiya nhiniya, märr nhe yurru warraŋulkuma yana ḻakaramanydja wiripuŋuwunydja yolŋuwu, ŋunhi ŋayi yurru nhuna dhä-wirrka'yun bitjandja, “Way, nhäku nhe yukurra märr-nherraṉmirri ŋuli Garraywalanydja?” bitjandja. Waŋiya buku-ruŋinyamaraŋanydja warraŋulkuŋa nhanŋu dhunupa dhär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waŋiya balanydja gurrum'thurra, yaka dhä-warrwarnydja be. Ŋuli ŋayi yurru yätj guyaŋinyara maḻŋ'thun muḻkurrŋura nhokala, dhunupana ḏupthurrana ŋuriŋi liŋgu yana, ga djäma ŋamakurru' yana Garraywala djälyu, märr ŋunhinydja walala yurru gorana ŋuriŋiyinydja walalaŋgalay dhärukthunydja, ŋunhi walala ŋuli warku'yun ŋula nhaltjan, yätj-ḻakarama nh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iripunydja ŋunhi nhe ŋuli nhina yukurra ŋamathamanydja, bala walala yurru wiripu-gulku'yu djäma yätjkuma nhuna, yurru yaka nhenydja ŋayaŋu-yätjthiya, liŋgu Godthunydja yurru nhuna guŋga'yun ŋuliwitjandhiyi marikurru, ŋunhi nhe yurru marilili gärri liŋgu nhe ŋuli ŋunhi malthun marrtji ŋuliwitjan nhanukala djälkurru. Ŋuli nhe yurru djäma yätjtja, ga walala yurru djäma buku-ruŋinyamarama yätj nhuŋu, ŋunhiyinydja ŋurru nhuŋuway. Godtja yaka djäl ŋitjalaŋgu djämawu yätjk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waŋganymirri ŋayi Djesu-Christtja rakunydhina ŋurikiyi yätjkunydja romgu. Ŋilimurrunydja dhuwala dhuwurr-yätjmirri, ga ŋayinydja ŋunhiyi rom-dhunupa yolŋu rakunydhina ŋilimurruŋgala dharapulŋura, märr yurru ŋilimurrunha ŋayi gämana galkikumana Godkalana. Yo, walala bumaranydja ŋunhi ŋanya rumbal, ŋayi rakunydhina yolŋu wal'ŋu yana, yurru birrimbirrnydja nhanŋu Djesuwu yaka rakunydhina; ŋunhi nhanŋu birrimbirr bitjarrana liŋguna marrtjina yukurrana walŋana bala yana Godkalana goŋ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Ŋunhi ŋayi rumbalnydja yukurrana ŋorrana ŋunhiliyi moluŋura, Djesunydja ŋayipinydja birrimbirr ŋunhi marrtjina ŋunhimalayi rakunymirriwala wäŋalili ŋunhi ŋäthiliŋuwuy murrmurryunara yolŋu walala birrimbirr marrtjina, ga ŋunhili nhinana yukurrana garrpiṉara walala, bala ḻakaraŋalanydja ŋayi Djesuyu bitjarra, “Liŋguna ŋarra djuḻkmaraŋalana ŋunhi yätjnhanydja dhuwurrnha,” bitjarrana ŋayi ḻakaraŋala ŋurikala birrimbirrwalanydja walalaŋgala, ŋurikala walalaŋgala ŋunhi walala yukurrana nhinana dhiyala munatha'ŋura wäŋaŋura be baman' wal'ŋu, ŋulinyaramirriyunydja ŋunhi ŋayi Nowayu yukurrana mitjiya dhuḻ'yurruna. Yo, ŋulinyaramirriyunydja God yukurrana galkurruna bulnha walalanha ŋunhinhayi yolŋu'-yulŋunhanydja gonha'yunarawu ŋuriki yätjkunydja dhuwurrwu, yurru yaka warray walala mäkiri-witjurruna ga märraŋala nhanŋu dhäruk, bäyŋuna, bitjarrana liŋgu walala djämanydja yätj warray, bala walala raku'-rakunydhinana ŋuriŋina gapuyuna ŋunhi ŋayi walalanha ḻupmaraŋala. Ga wiripu-gulku'yunydja ŋunhi 8-thunydja miṯtjiyu märraŋala Godnha dhäruk ŋulinyaramirriyunydja Nowamirriyunydja waluyu, bala walala gärrinana yukurrana ŋunhimalayi mitjiyalilinydja, bala walala walŋathinana ŋunhili mitjiyaŋuranydja, gäŋalana ŋayi walalanha yukurrana walŋakuŋalana ŋuliwitjarrayi gapukurr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ruk miyalkku ga dhuway'mirriŋ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yinydja bitjan ŋilimurruŋgu mali. Märraŋalanydja ŋali Godnha dhäruk, bala gonha'yurrunana ŋunhiyi yätjtja, ga dhäŋuru ŋuliŋurunydja ŋilimurru ḻiya-ḻupthurrunana, bala Godthunydja ŋilimurrunha walŋakuŋalana, ga ŋunhiyinydja bitjarra ŋilimurru marrtjina ŋuliyina gapukurruna, bala ŋunhana yuṯalilina bala wapthurruna, walŋamirrililina romlili. Yurru yaka ŋunhi ŋilimurru ḻupthurruna yana rumbalnydja ŋilimurrunhawuy ḏarrtjalkkunhamina; bitjarrayinydja ŋilimurru ŋunhi liya-ḻupthurruna, ŋunhiyinydja ŋilimurru bitjarra Godkalana ḻakaraŋala, “Linguna ŋarra yätjŋurunydja ḏaḏawyurrunana. Walŋakuŋana ŋarranha, ŋarra yurru nhina yukurra nhokala ŋamakurru'ŋurana romŋura.” Ga yuwalk Godthu nhuna yurru walŋakumanydja ŋuliwitjan Djesu-Christkalaŋukurru, liŋgu Djesunydja ŋunhi walŋathina beŋuru rakunyŋur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marrtjinana-wala djiwarr'lilina, ga ŋunhayina ŋayi nhinanydja yukurra galki Godkalana; nhinanydja ŋayi yukurra ŋunha ŋurruŋuna wal'ŋu ŋuruku djiwarr'wuywuna walalaŋgu ŋunhi yolŋu'-yulŋuwu, ga ganydjarr-ḏilkurru ŋunhi birrimbirr walala nhanukalana bukmaknha ŋoyŋurana, ga ŋayipina ŋurruŋunydja walalaŋgu bukmak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uma yurru märr-ŋal'yurra ŋurikalanydja ŋunhi ŋayi Godthu ŋurrulili nherrara ŋanya, ga bitjandhi liŋgu nhuma dhäykawurrunydja yurru märr-ŋal'yurra nhokalaŋuwala dhuway'mirriŋuwala; yaka buŋgawakunhamiya dhuway'mirriŋuwunydja. Wiripunydja mak ŋayi nhuŋu dhuway'mirriŋu yurru yakana märrama Godku dhäruk, liŋgu yaka ŋayi ḏukṯuk ŋurikiyi romgu. Ŋuli nhe yurru nhina ŋamathamanydja, ga yaka dhar'-dhar wekaŋa nhuŋuway dhuway'mirriŋunha, ŋayinydja yurru nhäma nhuŋu ḏarrtjalk ga dhunupa rom, bala ŋayi yurru ŋanydjaḻa'yunna bala märr-yuwalkthirrina Garray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iripunydja nhuma ŋuli dhäykawurru dhaṯthunmirri girri'yu ḻatju'mirriyu dhika wal'ŋu, ga nherraṉ nhuma ŋuli mel-wiḏi'mirrina girri' malanha, birrka'mirri marwat dhika nhä ḻatju'kunharamirri djäma, yana dhapirrkkunharamirri dhika nhunapinyay nhe. Yaka warraŋulnydja yana ḻatju'kunhamiya biyakayi. Ŋuli nhe ḏukṯuk nhe yurru nhina yuwalktja wal'ŋu ḻatju', nhe yurru yana ḻatju'kunhamiya ŋunha ŋayaŋu nhuŋuway ŋuriŋinydja malaŋuyu ŋunhi yurru yaka dhulwirmirriyirri ŋula nhaltjan. Biyaka nhiniya yukirriya ŋayaŋu wurrkurrum', ga waŋiya gurrum'thurra dhäruk yana, liŋgu dhuwalayinydja rom mel-wiḏi'na dhikana wal'ŋu Godk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äthilinydja dhäykawurru ŋuli nhinanha yukurranha ḻatju'mirri dhika dhapirrkmirri, ŋunhinydja walala ŋunhi walala ŋuli märr-nherraṉminya Godnha. Nhäyu walala ŋunhiyi dhapirrkthinyanydja ŋuli yukurranha?... ŋuriŋi ḻatju'mirriyu wal'ŋu dhika girri'yu? Yä-ä-äw yaka warray. Walalanydja ŋunhiyi yukurranha ŋuli nhinanha ŋayaŋu-wurrkurrum' yana, märr-ŋal'yuna ŋuli yukurranha dhuway'mirriŋunha walalaŋgu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Saranydja märr-ŋal'yurruna nhanukalayŋuwala dhuway'mirriŋuwala Yipurayimgala; ŋayi ŋuriŋiyi miyalkthunydja ḻakaraŋalanydja ŋanya “Ŋarraku ŋurruŋu,” bitjarra, Ga ŋuli yurru nhenydja nhina ŋamathama, ga yakana barrariya ŋula nhäkunydja, bala nhumanydja yurru balanyarayina bitjan yumurrku'na nhanŋu Saraw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nhuma dhuway'mirriŋu walala, dhuwalanydja dhäruk nhumalaŋgu. Nhiniya waŋganyŋura nhokalaŋuwala dhäykawala, ga märr-ŋal'yurra yukirriya nhanukalay. Ḏarramunydja dhuwala rumbal wuṉḏaŋarr dhäykawurruŋgalanydja, bala nhe yurru guyaŋirri ŋamathama nhuŋuway miyalknha, bala djäka nhanŋu ŋamathamana. Liŋgu Godthunydja yurru walŋanydja wekama ŋurikina dhäykawuna, bitjandhi yana liŋgu bitjan ŋayi yurru nhuŋu ḏarramuwunydja walŋa wekama; rrambaŋi yana nhuma maṉḏa ḏarramu ga miyalk yurru nhina yukurra nhanukala ŋunhalanydja wäŋaŋura. Ga ŋuli nhe yurru dhuway'mirriŋuyunydja nhäma nhuŋuway miyalknha ŋunha ŋoylilinydja, ga waŋa nhe yurru ŋanya märr-wark-garkmirri bitjan, ŋuriŋiyinydja guyaŋinyarayu yurru nhokalanydja gatjaḻnha gungama, märr nhe yurru yakana ŋamathama bukumirriyama Godkalanydja, yakana ŋayi yurru ŋäma nhokuŋu bukumirriyanhara.Djäma ŋamathaŋa yana, bäyyi ŋunhi nhe yurru ŋayaŋu-yätjthirri burak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walanydja dhawar'yunaramirrina nhumalaŋgu dhäruk, bukmakku ŋarra yukurra ḻakaramana. Biyaka nhiniya waŋgany-manapanmiya waŋganydhu ŋayaŋuyu yana. Djäka nhumalaŋguway nhuma yulŋunydja bala-lili'yunmiya, ga yuwalkkuŋa yana wal'ŋu märr-ŋamathinyamiya bala-lili'yunmiya, biyaka bitjan nhuma yukurra märr-ŋamathirri nhumalaŋguway ŋuriki gurruṯu'mirriwu. Mel-wuyurra wiripuŋuwunydja yolŋuwu, ga yaka garrwarkunhamiya nhunapinyay nhe, yanapi nhe buŋgawa wiripu-guḻku'wunydja. Nyilŋ'maranhamiya nhunapinyay nhe ŋunha ŋoylili, ga guŋga'yurr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li ŋayi yurru ŋula yolthu djäma yätjkuma nhuna, yaka buku-ruŋiyinyamaraŋa bala nhanŋunydja yätj, ga ŋunhi ŋayi yurru waŋa ŋula yolthu nhuna yätjkumanydja, nhenydja yaka waŋiya bala yätjkuŋa, yana buku-ruŋiyinyamaraŋa ḻatju'yu dhika wal'ŋu dhärukthu. Bukumirriyaŋa yukirriya nhanŋu, ŋäŋ'thurra Godnha, märr ŋayi yurru guŋga'yun ŋanya. Liŋgu ŋayi Godtja ḏukṯuk nhuŋunydja guŋga'yunarawu muka, ḻatju'kunharawu muka gänharawu; dhiyakuyi muka ŋayi nhuŋu wäthurrunanydja ŋunhi malthunarawu nhanŋuway muk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2026-07-02T06:51:57Z</dcterms:created>
  <dcterms:modified xsi:type="dcterms:W3CDTF">2026-07-02T06:51:57Z</dcterms:modified>
  <dc:title>Bible.com.au: BETAWUŊU NAMBA 1 DHÄRUK 3:1-22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