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ETAWUŊU NAMBA 1 DHÄRUK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enydja ŋunhi yaka warray nhäŋala rumbal ŋanya Garraynha, yurru nhe yukurra märr-ŋamathirri märryu-ḏapmarama ŋanya; bäy warray nhe yukurra yakanydja ŋanya nhäma nhokalay nhe maŋutjiyu dhiyaŋu-wala, nhe yukurra märr-yuwalkthirri ŋanya, bala nhe ŋuli nhinanydja yukurra goŋmirrina dhikana wal'ŋu, ŋayaŋu-djulŋithirrina wirrkina. Yakana nhe yurru maḻŋ'marama dhäruktja ŋuriki waŋanharawunydja ḻakaranharaw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nhe ŋuli märrama yukurra ŋunhiyi ŋunhi ŋayinydja yukurra ŋäthilimirriyamana ŋurikinydja walalaŋgu ŋunhi walala märr-nherraṉmirri marrtji ŋuli nhanukala; nhe yurru wapthun nhanukala walŋamirrilili wäŋalili, ga ŋunhalayinydja nhe yurru walŋana nhina gupaḏalnha-w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äthilinydja benydja baman'tja wal'ŋu Godku dhäwu'-gänharamirri walala yolŋu'-yulŋu marrtjina ḻarruŋala dhika maḻŋ'maranharawu ŋurikiyi walŋamirriwunydja romgu; wirrki walala ḏukṯukthinanydja ŋurikiyi marŋgithinyarawunydja, yurru bäyŋu walala maḻŋ'maraŋalanydja, liŋgu ŋayi Godthunydja wekaŋala walalaŋgala dhäruknha yana waŋanharawunydja, märr yurru walala ŋäthili yana ḻakaramanydja ŋurikiyinydja ŋunhi ŋayi yurru yalala wekama ŋilimurr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alala yukurrana ŋuriŋiyi dhäwu'-ḻakaranhamirriyu walalay dhä-wirrka'yurruna bitjarra, “Nhätha yurru dhika bitjandhiyinydja? Yolkalaŋukurru dhika yurru ŋayi ŋunhiyi walŋamirrinydja rom maḻŋ'thun?” bitjarra walala yukurrana. Liŋgu Garraywunydja ŋunhi Garrkuḻuktja Birrimbirr yukurrana waŋana ḻakaraŋala walalaŋgalaŋukurru dhärukkurru, dhunupamirriyaŋala yukurrana ḻakaraŋala ŋilimurruŋgalaŋumirrina walu, ŋayi waŋananydja yukurrana bitjarra gam', “Garraynydja yurru batjpatjtjun burakirri wirrki yana wal'ŋu, ga ŋuliŋuruyinydja dhäŋuru nhanŋu yurru ŋunhiyi ḻatjuny'tja wal'ŋu rom maḻŋ'thunna warraŋulth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Godtja waŋana ŋuriki dhäwu'-ḻakaranhamirriwu bitjarra. “Dhuwalayi dhäwuny'tja nhuma yukurra ḻakarama, yaka dhuwali nhumalaŋguwaynydja. Dhuwalayinydja dhäwu' ŋuriki walalaŋgu ŋunhi walala yurru yalalaŋumirriyu maḻŋ'thun, ŋuriki walalaŋgu,” bitjarra. Yo, dhuwalayinydja dhäwuny'tja nhumalaŋguna; yana walala yukurrana ŋuriŋiyi ŋäthilinydja ḻakaraŋala ŋunhiyi walŋamirri rom, ŋunhi dhiyaŋunydja-wala dhuwalana maḻŋ'thurruna liŋguna. Ga liŋguna nhuma ŋäkulana ŋunhiyi ŋurikiŋi dhäwu'-gänharamirriwuŋu walalaŋguŋu ŋunhi walala märr-yawunguna marrtjinya birrŋ'maranha dhuwalayi dhäwu', walala yukurrana ḻakaraŋalanydja dhuwalayi ganydjarryu ŋuriŋi Garrkuḻukthuna wal'ŋu Birrimbirryu, ŋunhi ŋayi djuy'yunaranydja ŋulaŋuru djiwarr'ŋuru.Ga bitjandhina walala yukurra ŋunha djiwarr'wuyyunydja yolŋuyu walalay djipthunmaramana nhämanydja, walalanydja ḏukṯuk walala yurru dharaŋan nhä yukurra dhiyala Godthu djäma munatha'ŋura wäŋaŋura, walŋakuma yolŋu'-yulŋunha.Godtja djäl nhuŋu ḏarrtjalkku yana nhinanhara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liŋguna nhuma walŋathinana ŋuliwitjarra batjpatjkurru Djesu-Christkalana. Biyaka bira'yurra, ga guyaŋiya ŋamathaŋa wal'ŋu. Yaka ḻayḻayyurra ga djäma nhokiyingala nhe, yana ŋayaŋuyu biyaka girri'-ŋamathiya djämawu nhanukalaŋuwu yana. Nhäŋa yukirriya goŋmirriyiyana dhukarr-nhäŋanydja ŋuriki bili waŋganygu ŋunhi yurru ŋayi Godthu wekama nhuna, ŋulinyaramirriyu waluyu ŋunhi ŋayi yurru Djesu Garray maḻŋ'maranharamirri warraŋulkunharamirr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äthilinydja nhe dhuŋa muka Godku, yaka nhe yana marŋgi nhanŋu, bala nhe ŋuli nhinanha ŋunhili muka nhokiyingala djälŋura ga romŋura. Ga dhiyaŋunydja-wala nhe dhuwala yolŋu nhanŋuwaynha, Godkuna yumurrku. Nhanŋuwaynha dhäruk märraŋ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tja dhuwala ḏarrtjalk wal'ŋu, ganaŋ'thun yukurra yätjkalanydja, ga bitjandhi liŋgu nhenydja yurru nhina ganaŋ'thun yana ŋuliŋuruyi yätjŋurunydja, ḏarrtjalk yana wal'ŋu bitjan ŋayipi God, liŋgu ŋayinydja wäthurruna ŋilimurruŋgunydja nhanŋuwayliliyaŋala ŋayi. Djäma biyaka ŋamakurru' yana, ga ḏarrtjal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ŋgu ŋunha Godkalanydja djorra'yu yukurra ḻakarama bitjan, “Nhe yurru ḏarrtjalkthirri wal'ŋu nhina, ŋayaŋu-dhunupayirri, liŋgu ŋarranydja ḏarrtjalk warray, ganaŋ'thun warray yukurra yätjkal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ilimurrunydja ŋuli ŋäŋ'thun bukumirriyamanydja Godnha, yäku-ḻakarama ŋanya Bäpa' bitjan, yurru ŋunhi ŋayi yurru mala-yarr'yun marrtji yolŋu'-yulŋunha, bukmaknha yana ŋayi yurru djarr'yundja waŋganygurru yana romgurrunydja. Yaka ŋayi yurru nhäma yana warraŋul ŋilimurrunha yolŋunha, bitjan yolŋuyu ŋuli djarr'yun wiripuŋunha yolŋunha; ŋayinydja yurru Godthunydja wekama waŋga'-waŋganygu yolŋuwu balanyara yana liŋgu ŋupanayŋu yana ŋunhi ŋayi yukurra djäma ŋuriŋi yolŋuyu dhiyala. Ŋalinydja maṉḏa dhiyalami yana nhina yukurra wärriku munatha'ŋuranydja, bala ŋali yurru nhina yukurra dhiyalanydja rom-dhunupa yana, borrk-beyaṉiyirri Godkunydja, ŋunhi ŋayi yurru ŋitjalanha mala-yarr'yun nhäma yal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yakana dhukarr-nhäŋana yukirriya ŋurukuna-wala ŋunhi ŋulimurru yurru nhina bitjanna liŋgu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äthilinydja ŋilimurru yukurranha ŋuli nhinanha ŋunhilimi romŋura, walŋamiriwŋura ŋula nhäŋurana yana, ŋunhi ŋali yukurrana märraŋala ŋitjalaŋgalaŋuwuŋu märi'muwuŋu, ga ŋuriŋinydja romdhu ŋitjalanha yukurrana garrpirana, bala Godthunydja dhawaṯmaraŋalana ŋitjalanha liŋguna ŋuliŋuruyinydja romŋuru. Yurru yaka ŋayi ŋitjalanha dhawaṯmaraŋala rrupiyayunydja, winya'yunarawuyyunydja nhäyu malaŋuyu ŋuriŋ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yi dhawaṯmaraŋala ŋitjalanhanydja yana dhayaḻakuŋalana ŋuliwitjarra Garraywala Djesuwalaŋukurruna burakinyarayu, ŋunhi nhanŋu maŋgu' waṉḏina ŋitjalaŋgala dharapulŋura. Yo, ŋayi ŋunhi Djesunydja balanyara bitjan bembi, ŋunhi ḻatju' ga ḏarrtjalk ŋula nhämiriw wäyin ŋunhi walala ŋuli ḏalkarra'mirriyu walalay bunha, märr yurru ŋuriŋiyi maŋgu'yu wäyingalanydja ŋäkirrmaramana yolŋuwu yätjtja ŋunhi. Yo, Djesunydja ŋunhi ḏarrtjalk warray wal'ŋu, biyapul warray, ŋula nhämiriw warr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ŋurruthaŋalanydja ŋunhinydja Godthu ŋanya djarr'yurruna bitjarrayi, “Ŋarranydja yurru yolŋu'-yulŋunhanydja walŋakuma ŋuliwitjan ŋarrakalaŋuwala gäthu'mirriŋuwala.” Bitjarra ŋayi ŋunhi Godthu dhäwu'-nherraranydja ŋäthilinydja wal'ŋu, yurruna ŋayi dhuwala djäma wäŋa. Dhäwuny'tja ŋunhiyi ŋorranana yukurrana weyinnha-a-a,... yana liŋgu-u-u ga dhiyaŋuna-wala dhuwala, bala yuwalkthi ŋunhiyinydja maḻŋ'thurrunana ŋilimurruŋgalana ḏaykun'thu; liŋguna ŋayi ŋilimurrunha walŋakuŋala nhanukalaynydja gulaŋ-waṉḏinyarayu, ŋunhi ŋayi burakina ŋilimurruŋgala dharapulŋu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Godthu walŋakuŋala gaŋgathinyamirriyaŋala Djesunha beŋuru rakunyŋurunydja, ga ŋunhana ŋayi nherraranydja ŋanya biyapulnha wal'ŋu ḻatju'lilina dhikana nhanukalaynha ŋayi, ga ŋuliwitjanna Djesu-Christkalana ŋilimurru yurru märr-nherraṉmirrinydja wal'ŋu Godkalanydja. Nhenydja yukurra dhiyalanydja ŋayaŋu-gatjpu'yunna, dhukarr-nhämana yukurra bitjanna ŋurikiyi, nhäku ŋayi ŋunhi dhawu'-nherrara, ŋunhi yurru maḻŋ'thunna warraŋulthirrina; yuwalk yana nhe nhinanydja yukurra yurru ŋunhalanydja walŋamirriŋuranydja ḻatju'ŋuranydja dhikanydja wal'ŋu wäŋa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liŋguna nhuma ŋunhiyinydja märraŋalana Godku yuwalktja dhäwu', ga ŋuriŋiyi dhärukthunydja nhumalaŋgu ŋayaŋunydja liŋguna ḏarrtjalkkuŋalana, liŋguna nhuma gonha'yurrunana ŋunhiyinydja yätjtja rom, märr nhenydja yurru yuwalkkuma märr-ŋamathirri ŋuruku wiripu-guḻku'wunydja Garraywalaŋumirriwu walalaŋgu. Yuwalkkuŋa yana märr-ŋamathiya nhumalaŋguway nhuma bala-lili'yunmiya, ŋayaŋuyu wal'ŋu ŋuruŋu, ga yaka djawaryurra gandarrŋuranydja märr-ŋamathinyarawu, liŋgu nhumanydja dhuwala Garraywalaŋumirri yolŋu'-yulŋu bitjan gurruṯu'mirri walala nhum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nhumanydja dhuwala bitjan yumurrku'na nhanŋu Godku, liŋgu nhumanydja balanyarana bitjarra nhuma biyapul'nha dhawal-wuyaŋina, yurru yakana nhuma yuwalktja wal'ŋu ŋunhi walŋa märraŋala ŋula yolkuŋu, yolŋuwuŋu yana, ŋunhi ŋayi yurru ŋunhiyi yolŋu rakunydhirri, bala winya'yunna; nhumanydja ŋunhi yuṯanydja wal'ŋu walŋa märraŋala ŋulaŋuru Godkuŋu, ŋunhi ŋayinydja dhuwala rakunydhinyaramiriwnha, walŋa gupaḏalnha yana ŋayi, ga ŋayina nhumalanha yuṯakuŋalanydja wal'ŋu ŋuriŋiyina nhanukalaynha walŋamirriyuna wal'ŋu dhärukthu, ŋunhi dhärrana yana yukurra yurr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nhanukalaynydja dhärukthu yukurra ḻakarama bitjan.“Yolŋunydja walala yurru nhina yukurra gurriri warray dhiyala munatha'ŋuranydja,galki rumbalnydja dhuwala yurru rakunydhirrina,bitjanna yurru bitjan ŋunhi mulmu ŋuli dhärra gurriri, bala rakunydhirrina yurru.Wiripunydja yolŋu biyapul ŋayi ŋurruŋu wal'ŋu,ga wiripunydja ŋayi be ḻatju' dhika rumbal,yurru galkina ŋayi yurru rakunydhirrina,bitjanna bitjan burwu yurru ḻarryundja,bala rakunydhirri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bukmak yana yolŋunydja walala ŋilimurru yurru murrmurryun,yurru Godku dhäruktja yurru yukurra dhärrana yana, bitjanna liŋguna.” Dhuwalanydja dhäruk ŋamakurru'na wal'ŋu yana ŋunhi ŋanapurru ŋuli ḻakarama nhumalaŋgu, nhanŋuwaynha Godkuna yana dhäruk wal'ŋ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arranydja dhuwala Beta, bo'puyŋunydja ŋarra dhuwala Djesu-Christku, ga dhuwala ŋarra wukirrinydja yukurra nhumalaŋguna Godkalaŋumirriwuna yolŋuwu walalaŋgu, ŋunhi nhuma yukurra nhina dhuwali mulkuruna, barrkuwatjthirrina yukurra birrka'mirriŋurana makarrŋura yäkuŋura wäŋaŋura Bunditjnha, ga Galatjiyana, ga Gapadatjiyana, ga Yaytjana, ga Bithiniyana; yakana nhuma yukurra nhina nhumalaŋgiyingala wal'ŋu wäŋa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thunydja nhumalanha ŋunhi djarr'yurruna, nhanŋuwayliliyaŋalana ŋayi, bili bitjarrayi muka ŋunhi ŋayi Gunhu'yu nherrara ŋäthilinydja nhumalaŋgu, bala ŋayi nhumalanha ŋuriŋi Garrkuḻukthunydja Birrimbirryu ganaŋ'maraŋalana, nhuma yurru nhina yukurra Godkuna yana nhanŋuwaynha, märr yurru nhuma dhäruk-märrama Djesu-Christnha yana ŋanyapinyay, ga ḏarrtjalkthirri nhuma yurru nhina yukurra, liŋgu ŋayinydja rurrwuyurrunana ŋunhi nhumalanha nhanukalaynha ŋayi ŋuriŋina maŋgu'-waṉḏinyarayu.Ŋarranydja ḏukṯuk nhumalaŋgu, nhuma yurru nhina yukurra biyapul wal'ŋu ḻatju', Godkala yana märr-ŋamathinyaraŋura ga ŋayaŋu-yal'yunara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ul' ŋilimurru wokthun Gunhu'wu Godku, ŋunhi ŋayi bäpa'mirriŋu Djesu-Christku ŋilimurruŋgalaŋuwu Garraywunydja. Wirrki yana wal'ŋu ŋayi biyapul mel-wuyurrunanydja ŋilimurruŋgu; ŋayinydja ŋilimurrunha dhawaṯmaraŋalana ŋuliŋuru yätjŋuru, yuṯakuŋalana wal'ŋu ŋuliwitjarra Djesu-Christkalana ŋunhi ŋayi ŋanya gaŋgathinyamirriyaŋala beŋuru rakunyŋuru, bala ŋilimurrunydja yukurra gatjpu'yunna, dhukarr-nhämana ŋurikiyi ŋunhi ŋilimurru yurru nhinana yukurra ŋunhala djiwarr'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alanydja ŋilimurru yurru märrama ŋunhiyi nhä malanha ŋunha ŋayi yukurra Godthu ŋayathama ŋilimurruŋgu, yakana yurru nhanukuŋu wekanharanydja ŋunhi buḻuŋga'yirri ga dhulwirmirriy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ayi djiwarr'ŋuranydja Godthu yukurra ḏälkuma nhuŋunydja biyapul wal'ŋu dhapirrk nhä malanha, ŋunhi yurru ŋorra yukurra bitjanna liŋgu, gupaḏalnha-wala. Ga ŋuriŋi nhanukiyingala ganydjarryunydja ŋayi yukurra nhuna ḏälkuma, gungamana yurru, ŋunhinhanydja walalanha ŋunhi nhuma yukurra märr-yuwalkthirri nhanŋu, märr yurru nhuma nhina yukurra nhanukala walŋamirriŋura romŋura, ŋunhi yurru maḻŋ'thun warraŋulnha wal'ŋu ŋulinyaramirriyuna dhä-yawar'yunaramirriyuna waluy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guyaŋiyanydja biyakayi yukirriya goŋmirriyiya wal'ŋu ŋayaŋu-djulŋithiya, bäy warray ŋunhi gurririnydja dhiyala nhe yukurra nhina dhuwala galŋa-yätjthirri, liŋgu nhuma yukurra marrtjinydja dhuwalayi ŋayaŋu-yätjthinyaramirrikurru romgurr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wiripunydja mari yurru ŋilimurruŋgu marrtji yukurra, märr yurru ŋuriŋi ŋayaŋu-yätjkunharamirriyunydja ŋilimurrunha bitjan Godthunydja gatjarr'yunna, maḻŋ'marama ŋilimurrunha yukurra, wanhaka ŋali yukurra nhanukala märr-nherraṉmirri yuwalkthirri, mak dhäruk yana waŋgany. Balanyara gam' ŋunhiyinydja. Yolŋuyunydja ŋuli ŋunhi mel-wiḏi'mirrinha guṉḏanha, goldnhanydja yäkunha gatjarr'yun gurthayu bathan, maḻŋ'marama ŋanya nhäyinyara ŋayi ŋunhi yuwalkŋu wal'ŋu, mak yana wakal. Ga bitjandhina ŋayi yurru Godthunydja gatjarr'yun ŋilimurruŋgu märr-yuwalkthinyaranydja. Goldnydja dhuwala mel-wiḏi' yana, yurru yaka ŋayi dhuwalayi ŋorra yukurra gupaḏalnydja wal'ŋu yurru. Yurru yolŋu, ŋunhinydja ŋunhi ŋayi ŋuli yuwalkkuma dhika wal'ŋu ŋayaŋu-nherraṉmirri Godkala, ŋunhiyina yolŋu mel-wiḏi' wirrkinydja wal'ŋu Godkala, biyapulnydja wal'ŋu ŋurikalayi goldwalanydja. Liŋgu ŋuli nhe yurru dhärra wuṉḏaŋarryirri gatjarr'yunaramirrikurrunydja, ga yakanydja galŋa-ḏaḏawyun, nhenydja yurru bitjanna liŋguna nhina yukurra galkina yana nhanukalaynydja. gupaḏalnha yurru-wala. Ga ŋulinyaramirriyunydja ŋunhi ŋayi Djesu-Christ yurru warraŋulthirri ŋilimurruŋgala maḻŋ'thun, ŋayinydja yurru Godtja nhuŋu wokthunna dhika, bala nhe yurru nhinanydja nhanukala Garraywalanydja ḻatju'ŋurana dhikana wal'ŋu, galkina yana nhanukala.]]></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2026-06-24T14:31:07Z</dcterms:created>
  <dcterms:modified xsi:type="dcterms:W3CDTF">2026-06-24T14:31:07Z</dcterms:modified>
  <dc:title>Bible.com.au: BETAWUŊU NAMBA 1 DHÄRUK 1:1-25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