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ayi ŋuli yolŋuyu djäma marrtji yätjtja, ŋunhiyinydjayi yolŋu nhanŋu yätjkuna ŋurikina Satanguna, liŋgu ŋunhiyinydjayi Mokuynydja dhuwurr-yätjnha yana; beŋuru bili ŋurruŋuru ŋayinydja ŋuriŋiyinydjayi djäma yukurrana yätj, ga yana liŋgu dhiyaŋu-wala. Dhiyakuyina ŋayaŋuwu ŋunhi ŋayi Godku Gäthu'mirriŋunydja maḻŋ'thurruna yolŋuthinanydja, märr yurru ŋayi buwayakkumana yana warrpam'thunna baḏuwaḏuyun ŋurikiŋiyi Satanguŋunydja nhä malanha bukmak djämawu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li nhe yuwalktja wal'ŋu Godkunydja nhanŋuwaynydja, bala nhe yakana yurru djäma nhä malanha yätjtja, liŋgu nhanŋuwaynydja Godkunydja walŋa dhuwali ŋayaŋuŋurana nhokala; nhe yurru ŋuyulkthirrina nyinyaŋdhunna ŋuriki yätjkunydja wal'ŋu yana, liŋgu nhenydja walŋathina yuṯathinana ŋuriŋi Godkalana nhanukalaynha wal'ŋu walŋa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ndhina nhe yurru yolŋunha nhäma dharaŋandja, yolku ŋayi ŋunhiyi yolŋu wal'ŋu,... Godku?... mak Satangu. Ŋuli ŋayi yurru yolŋuyu djäma yakanydja dhunupa, ŋunhiyinydja yolŋu yakana nhanŋu Godku, ga ŋunhi ŋayi yurru yolŋu yaka yukurra märr-ŋamathirri wiripuŋuwu yolŋuwu, Garraywalaŋumirriwu walalaŋgu, ŋunhiyinydja yakana yuwalk Godkunydja walŋa nhanukala ŋayaŋuŋura.Biyaka märr-ŋamathiyanydja bala-lili'yunm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beŋuru nhuma ŋurruŋuru ŋunhi ŋäkulanydja ŋunhiyi liŋgu ŋupanayŋu yana dhäwuny'tja balanyara gam': Nhuma yurru märr-ŋamathinyaramirri bala-lili'yunmirri yana. Yo, ŋilimurrunydja dhuwala galkiwuynha wal'ŋu yana gurruṯu'mirri, bukmak ŋunhi Godkunydja yolŋu walala, bitjan gutha'manydji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ilimurrunydja yurru yaka ŋoy-ŋorra wiripuŋuwu yolŋuwu, bitjandja bitjan ŋunhi yolŋu Gayin yäku, ŋunhi ŋayi yukurrana nhinana be ŋäthili ŋurukala yätjkala Mokuywala romŋura wal'ŋu. Ŋuriŋiyinydjayi Gayindhunydja yäkuyu bumara murrkay'kuŋala nhanŋuway gutha'mirriŋunha, liŋgu ŋayipi ŋuli ŋuriŋiyi Gayindhu yukurranha djäma yätjkunha, ga nhanukala ŋuriŋi yukuyuku'mirriŋuyunydja djäma yukurrana ŋamakurru' wal'ŋu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tha walala ŋarraku, yaka ṉirryurranydja yana ŋunhi walala yurru dhiyakuy munatha'wuynydja yolŋu walala ŋoy-ŋorra nh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alakurruyina nhe yurru dharaŋanmirrinydja nhunapinyay nhe, ŋunhi nhe gonha'yurrunana rakunydhinyaramirrinydja rom ŋunhi liŋguna, bala nhinana nhe yukurra walŋamirriŋurana yana romŋura, liŋgu nhe yuwalkkuma märr-ŋamathirri wal'ŋu yukurra wiripu-guḻku'wunydja Godkalaŋumirriwu yolŋuwu walalaŋgu. Ga ŋunhi yurru ŋayi yolŋu yakanydja yukurra märr-ŋamathirri wiripuŋuwu yolŋuwu, ŋunhiyinydjayi yolŋu mukthun yana nhina yukurra rakunydhinyaramirriŋura rom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nhe yurru ŋaramurrthirrinydja wiripuŋuwunydja yolŋuwu, ŋayinydja Godthunydja nhuna yukurra ḻakarama ŋunhi nhenydja murrkay'-bunharamirrina yolŋu. Ga liŋguna nhuma ŋäkulanydja, ŋunhi Godkunydja walŋa yakana yukurra gulŋiyirri ŋurikalayinydja murrkay'-bunharamirriwalanydja yolŋuwala, yakana yurru ŋayi ŋunhiyi ŋaramurrmirrinydja yolŋu nhina yukurra ŋunhalanydja Godkalanydja wäŋa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linydja marŋgina yuwalkkunydja märr-ŋamathinyarawu, liŋguna ŋali nhäŋalana Djesuwalana, ŋunhi ŋayi wekanhamina walŋa ŋanyapinyay ŋayi, bala rakunydhina ŋayi ŋayipina ŋitjalaŋgalanydja dharapulŋura, märr yurru ŋilimurrunydja manymak wal'ŋu yana walŋa nhina yukurra. Ga ŋilimurruŋga wiripunydja yurru märr-ŋamathirri Garraywalaŋumirriwu yolŋu'-yulŋuwu, ga walŋa-wekanhamirri bitjandhi muka guŋga'yun walalanhanydja, märr yurru walalanydja nhina yukurra ŋamatham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li ŋayi yukurra yolŋuyu ŋayathama guḻkuny'tja wal'ŋu, ga nhäma ŋayi yurru ŋunhi gutha'mirriŋunha nhanŋuway, ŋayi yukurra nhina dhäparktja ŋula nhämiriwnydja, ga yakanydja ŋayi yurru ŋunhiyi wekama nhanŋu ŋula nhä, Godkunydja märr-ŋamathinyara yakana nhina yukurra ŋurikalayinydjayi yolŋuwala ŋoy-wuyunaramiriww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ilimurruna dhuwala Godkunydja yumurr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umurrku' ŋarraku, yuwalkkuŋa yana wal'ŋu märr-ŋamathinyamiya bala-lili'yunmiya. Yaka waŋiya yana dhäruktja waŋganydja, “Ŋarra yukurra märr-ŋamathirri wiripu-guḻku'wunydja,” biyakanydja nhe yurru yakana. Ŋali yurru yuwalktja wal'ŋu märr-ŋamathirri wiripuŋuwunydja yolŋuwu, bala yana djäma muka guŋga'yun ŋanya ŋuriŋi märr-ŋamathinyarayu ŋayaŋuyu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alakurruyina ŋali yurru yana dharaŋanmirrinydja, ŋunhiyinydja ŋali yukurra nhina bitjan yuwalkŋuŋurana yana, bala ŋali yurru nhinanydja yukurra ŋoy-yal'yunarana yana, yakana yurru ŋali barrarirri nhanŋu God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balaŋu ŋayaŋunydja ŋilimurruŋgu yurru waŋa yukurra yätj-ḻakarama ŋilimurrunha, yakana ŋalinydja yurru barrarirri nhanŋu Godku, liŋgu Godtja ŋunhi biyapul warray-wala ŋurikalayi ŋayaŋuwalanydja, ga marŋginydja ŋayi bukmakku war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i ŋali yukurra yuwalkkuma wal'ŋu märr-ŋamathirri wiripuŋuwu yolŋuwu, bala ŋayinydja yurru ŋayaŋuyunydja ŋilimurruŋgala yakana yätj-ḻakarama ŋilimurrunha; ŋilimurru yurru yana marrtji ŋunhiwala Godkalanydja galkithirrina barrarimiriwnha rum'rumdhunamiriwnha ŋula nhämiriw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ilimurru yurru waŋanydja ŋäŋ'thun birrka'mirrina yana ŋanya, ga ŋayinydja yurru wekamana yana ŋitjalaŋgu. Yo, ŋalinydja yurru märramana yana nhanukuŋu ŋunhi nhäku ŋali yurru ŋäŋ'thun yukurra ŋanya, liŋgu ŋayinydja yukurra galŋa-djulŋithirrina yulŋunydja ŋitjalaŋgala, ŋunhi ŋali yukurra nhina ŋunhiliminayi nhanukalana romŋ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huwalana ŋunhiyi romdja gam' ŋayi nherraranydja ŋilimurruŋgu. Ŋilimurru yurru märr-nherraṉmirri yäkulilinydja nhanukalaŋuwala Gäthu'mirriŋuwala Djesu-Christkala yana, ga bitjandhi liŋgu ŋilimurrunydja yurru märr-ŋamathinyaramirri bala-lili'yunmirri yana, bitjan yana liŋgu bitjarra ŋunhi ŋayipi Garrayyu nherrara rom ŋilimurru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ŋali yurru ḏälkumanydja yukurra ŋunhiyi romnha Godkuŋu, ŋalinydja yurru nhina yukurra Godkalana yana, ga ŋayi yurru God ŋayipi nhina yukurra ŋitjalaŋgala ŋayaŋuŋura. Ga balakurruyina ŋali yurru dharaŋanmirrinydja ŋunhi ŋayinydja yukurra Godtja nhina dhika ŋayaŋuŋura ŋitjalaŋgala djinawa', ŋuriŋiyinayi nhanukalay ŋayi Birrimbirryu Garrkuḻukthuna ŋunhi ŋayi Godthu wekaŋala ŋitjalaŋgala ŋayaŋulil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yaŋiyana walala, bala marŋgithiyana nhäyinyara Gunhu'wu Godku ŋunhi märr-ŋamathinyara. Wirrki yana ŋayi märr-ŋamathirrinydja yukurra ŋilimurruŋgu ŋuli, bala ŋayi ŋuli yäku-ḻakaramanydja ŋilimurrunha “yumurrku' Godku” bitjanna. Ga yuwalk muka ŋilimurru yana Godkunydja yumurrku'. Ŋunhiyi munatha'wuynydja yolŋu walala yakana ŋuli marŋgithirri ŋilimurruŋgu, liŋgu Gunhu'wunydja walala yakayi yana marŋ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kapmirri walala, dhiyaŋunydja-wala dhuwala ŋilimurru nhanŋuwaynha yana Godkuna yumurrku', yurru ŋayipi Godthunydja yaka muka yana maḻŋ'maraŋalanydja ŋilimurruŋgu nhäyinyara ŋunhi ŋilimurru yurru yolŋu walala yalalanydja. Yurru ŋilimurru marŋginydja waŋganygu dhiyaku gam': Ŋunhi yurru ŋayi Djesunydja maḻŋ'thun warraŋulthirri, ŋilimurrunydja yurru ŋunhi balanyarana yana liŋgu bitjan ŋayipi yana, liŋgu ŋilimurru yurru nhämana ŋanya, ŋunhi ŋayinydja gäna wal'ŋu yana ḏarrtjal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nydja yolŋu ŋunhi ŋayi yukurra nhina dhuwala galkunna, dhukarr-nhämana yukurra ŋurikinayi ḏaykun'ku ŋunhi ŋilimurru yurru nhämana ŋanya Djesunha, ŋayinydja yurru ŋunhiyinydja yolŋu yarrkthunna yana yätjŋurunydja, ḏupthunna ŋitjalaŋgalayŋuŋuru bitjanna ŋayaŋuŋurunydja, märr yurru ŋali ḏarrtjalknha ŋula nhämiriwnha, bitjan ŋunhi ŋayipi Djes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ŋayi ŋuli yolŋuyu djäma marrtji yätjtja, ŋunhiyinydjayi yolŋu rom-bakmaranhamirrina ŋayi, liŋgu bakmaramanydja ŋayi yukurra Godkuna rom. Nhä dhuwala ŋayi yätjtja? Yätjtja dhuwala balanyara gam': Ŋunhi ŋayi yurru yolŋu buku-nherraṉ Godku dhäruknha, liŋgu ŋayi yaka djäl ŋurikiyi Godkalaŋuwunydja romgu malthunarawu, ŋunhiyinydjayi yolŋu dhuwurr-yätjnha ŋa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marŋgi muka nhanŋu Djesuwunydja, ŋunhi ŋayinydja maḻŋ'thurruna dhiyala yolŋu yana rumbal, märr ŋayina yurru yolŋu'-yulŋuwunydja yätj dhuwurr ŋunhi warrpam'thuna dhawar'marama gäma. Yurru Djesunydja ŋunhi ŋayipinydja dhuwurr-yätjmiriw warray, ḏarrtjalk warray dhika, bäyŋuna yukurra ŋorra nhanukalanydja yät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ŋayi yukurra yolŋu nhina dhambay Djesuwalanydja, ŋunhinayi yolŋu yakanydja ḏukṯuk ŋayi yurru djäma ŋula nhä yätj. Ga ŋunhinydja yolŋu ŋunhi ŋayi ŋuli mukthundja-wala yana djämanydja marrtji yätj, yaka ŋayinydja ŋuriŋiyinydja yolŋuyu dharaŋan yukurra Garraynhanydja nhäyinyara ŋayi, ga yakana ŋayi marŋgi nhanŋu Garrayw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umurrku' ŋarraku, yaka malthurra ŋurikiyinydjayi yolŋuwu ŋunhi ŋayi yukurra nhina wiripuŋuŋura romŋura, yana nhuna ŋayi yurru mayali'-wilkthun ŋuriŋiyi bothinyarayŋuyu romdhu. Ŋunhi ŋayi yukurra ŋula yolthu djäma ŋuli ŋamathama, ŋurikiyina yolŋuwu ŋayaŋu dhunupanydja, balanyaranydja bitjan Garray Djesu ŋayip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2026-06-12T01:44:24Z</dcterms:created>
  <dcterms:modified xsi:type="dcterms:W3CDTF">2026-06-12T01:44:24Z</dcterms:modified>
  <dc:title>Bible.com.au: DJONGUŊU NAMBA 1 DHÄRUK DJUY'YUNARA 3:1-24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