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2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GUŊU NAMBA 1 DHÄRUK DJUY'YUNARA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 ŋilimurru yurru dhunupa'kuma ḻakaranhamirrinydja, “ŋarranydja dhuwala dhuwurr-djarrpi' yolŋu, yakana ŋamakurru',” bitjanmirrinydja, bala ŋayinydja yurru Gunhu'yunydja bäy-ḻakaramana ŋilimurrunha. Liŋgu ŋayinydja ŋunhi märr-yuwalkthinyaramirri wal'ŋu yana, ga djämanydja ŋayi ŋuli yukurra dhunupa'kuma yana, bala ŋayi yurru yana buwayakkuma ŋitjalaŋgu yätj dhuwurr, bala ḏarrtjalkkumana yurru ŋitjalanha ŋaya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odthunydja ḻakaraŋala bitjarra, “Bukmak yolŋu walala dhuwurr-yätjthinanydja,” ga ŋunhi yurru ŋali ŋamakurru'-ḻakaranhamirri ŋitjalanhawuy ŋali bitjanmirrinydja, “Yaka warray dhika ŋarranydja djäma ŋula nhä yätj,” ŋunhiyinydja ŋali yukurra Gunhu'nhana ḻakarama bothinyamirrina ŋayina bitjanna, ga ŋuriŋiyinydja yukurra milkuma ḻakarama ŋitjalanha, ŋunhi yakana ŋali ŋayathama yukurra Godkunydja dhäruk ŋitjalaŋgalay ŋayaŋuŋu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 ŋarra yukurra wukirrinydja nhumalaŋguna, ḻakaramana yukurra yurru ŋanya Walŋamirrinha Dhäruknha, ŋunhinha ŋunhi ŋayi nhinana yukurrana ŋurruthaŋala wal'ŋu ŋunhala, ŋunhi yaka muka yana dhuwalanydja wäŋathina. Yo, ḻakaramanydja ŋarra yukurra dhuwala ŋanyana, bili ŋanapurrunydja ŋanya ŋäkula marrtjina, ga nhäŋala ŋanapurru ŋanya dhiyaŋu ŋanapurruŋgalay wal'ŋu maŋutjiyu, ga bitjarrayi liŋgu ŋanapurru mulkana muka rumbalnydja ŋanya ŋanapurruŋgalay dhiyaŋu goŋdh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unhiyinydja walŋanydja nhinana yukurrana ŋunhala ŋäthili wal'ŋu, bala gandarrŋuranydja dhikanydja ŋayi yolŋuthinana maḻŋ'thurruna wal'ŋu rumbalnha, bala ŋanapurru nhäŋalana ŋanya, ŋunhiyinha ŋunhi ŋayi yäkunydja Djesu-Christnha. Ga dhuwalana ŋanapurru yukurra ḻakaramana ŋanya nhumalaŋgu, ŋunhinhayi yulŋunydja ŋunhi ŋayinydja gäna wal'ŋu nhanŋunydja walŋa, Gunhu'-Waŋarrwala wal'ŋu waŋganyŋura, beŋuru bili ŋurruŋuru ga bitjan liŋgu ŋayi nhinanydja yukurra yurru walŋana yana. Ga ŋanapurrunydja dhuwala yukurra ḻakarama ŋanya nhumalaŋguna, liŋgu ŋanapurruŋgalay ŋayi yana maḻŋ'maranhamina warraŋulkunhamin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ḻakaramanydja ŋanapurru yukurra ŋunhiyi bili yana ŋunhi ŋanapurru yukurrana nhäŋala ga ŋäkula, ŋunhiyi ŋanapurru yukurra ḻakaramanydja dhuwala nhumalaŋgu, märr yurru nhumanydja waŋganyŋurayi ŋanapurruŋgala. Liŋgu ŋilimurru Garraywalaŋumirrinydja walala waŋganyŋura dhuwala, galkina yana wal'ŋu Gunhu'wala ga Gäthu'mirriŋuwala nhanukalaŋuwala Djesu-Christ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uwalana ŋanapurru nhumalaŋgu wukirrina yulŋunydja, märr yurru ŋilimurru ŋayaŋunydja wirrkina wal'ŋu dhikana yana goŋmirriyirri.Gunhuny'tja dhuwala djarraṯawun'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dhuwalana ŋanapurru yukurra ḻakaramanydja nhumalaŋgu ŋunhiyi bili dhäruk ŋunhi ŋanapurru ŋäkula nhanukuŋuway yana dhurrwarawuy ḻakaranhara Djesuwuŋu, balanyara gam': Gunhuny'tja dhuwala djarraṯawun', ḏarrtjalk wal'ŋu nhämiriw, yakana yukurra ŋorra nhanukalanydja ŋula nhä warum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li balaŋu yurru ŋali guyaŋinyamirri bitjanmirrinydja, “Ŋarranydja dhuwala galkiwuy wal'ŋu Godkalaŋuwuy,” yurru mukthun yana ŋali nhina yukurra bukumunha'ŋura romŋuranydja, ŋunhiyinydja ŋali yukurra ḻakarama bothirrina, ga yakana ŋali yukurra djäma yuwalkŋuyu wal'ŋu romdh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 Gunhuny'tja nhina yukurra djarraṯawun'ŋura warray, ga ŋuli balaŋu ŋalinydja yurru bitjandhi ŋunhi nhina yukurra djarraṯawun'ŋurayi, bala ŋilimurrunydja yukurra yurru waŋganyŋurana, märr-ŋamathinyamirrina yurru yana bala-lili'yunmirri, bala ŋayinydja yurru marrtji Gunhu'yunydja ḏarrtjalkkumana ŋilimurrunha nhäwuy malaŋuway yätjpuynydja, bukmakpuy yana, rurrwuyunna yurru ŋilimurrunha ŋayaŋu ŋuriŋina ŋunhi maŋgu'-waṉḏinyarayu nhanukalayŋuwala Gäthu'mirriŋuwalana Djesuwal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li balaŋu yurru ŋali ḻakaranhamirri bitjanmirrinydja, “Ŋarranydja dhuwala ḏarrtjalk warray, yaka dhuwurr-djarrpi' yolŋu,” bitjanmirrinydja yurru, ŋunhiyinydja ŋali yukurra mayali'-wilkthunmirrina, ga yakana ŋayi ŋunhiyi yuwalkŋunydja wal'ŋu nhina yukurra ŋunha ŋayaŋuŋura ŋitjalaŋgala.]]></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2026-06-10T01:57:26Z</dcterms:created>
  <dcterms:modified xsi:type="dcterms:W3CDTF">2026-06-10T01:57:26Z</dcterms:modified>
  <dc:title>Bible.com.au: DJONGUŊU NAMBA 1 DHÄRUK DJUY'YUNARA 1:1-10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