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9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uwalayinydja dhäruk mayali' yana, märr ŋilimurru yurru marŋgithirri, liŋgu ŋuriŋiyinydjayi dhärukthu yukurra ḻakarama ŋilimurrunha Garraywalaŋumirrinha yolŋu'-yulŋunha. Yo, waŋganydhunydja yolŋuyu ŋuli yukurra yolŋu'-yulŋunha ŋunha ŋayaŋu girri'-ŋamathinyamirriyama, märr yurru walala märrama Godku dhäruk walalaŋgalay ŋayaŋulili, ga ŋunhiyinydjayi balanyarana bitjan yolŋu ŋunhi ŋayi ŋuli munatha' ŋunhi marrtji bala buma, ga wiripunydja ŋuli yolŋuyu dholkuma ŋatha maŋutji ŋunhimalayi munatha'lili. Yurru ŋuriŋiyi yolŋuyunydja maṉḏaŋuyu djämanydja ŋuli bitjandhiyina, liŋgu maṉḏa dhukarr-nhäma yukurra gatjpu'yun ŋuriki maŋutjiwu, wanhaka ŋayi yurru ŋuthan bala borummirriyirri, märr yurru walala ŋuliŋuruyi ḻuka walalaŋgalay djämawu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rrapinydja ga Bänapatjthunydja ŋilinyunydja maṉḏa yukurrana djäma Godku, dholkuŋala marrtjina Godku dhäruk malanha nhumalaŋgala ŋayaŋulili, ga ŋunhi ŋilinyu bini ŋäŋ'thuna ŋathawunydja nhumalanha, nhä ŋunhiyinydjayi?... yätj? Dhunupa muka nhumalaŋgu, ŋunhi nhuma yurru wekama buku-ruŋinyamaramanydja ŋinyalaŋgu ŋurikiy djämawu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wekaŋala buku-ruŋinyamaraŋala wiripu-guḻku'nhanydja ŋunhi nhumalanha walala guŋga'yurruna, yurru märr ŋuli ya'. Yurru ŋilinyunydja maṉḏa djäma wirrki warray wal'ŋu mirithina warray nhumalaŋgu. Nhä ŋunhiyinydja?... yätj?... ŋunhi ŋilinyu yurru ŋäŋ'thun nhumalanha ŋathawunydja ŋula nhäku? Yurru yaka ŋilinyu ŋäŋ'thurrunanydja nhumalanha ŋula nhäku, yana ŋilinyu nhinana yukurrana marrya', ŋathamiriw ŋula nhämiriw, liŋgu yaka ŋilinyu ḏukṯuk, walala ŋuli yolŋu'-yulŋuyu guyaŋirri yanapi ŋilinyu ḻakaranha dhäruk ŋunhi ŋula nhäku märranharawu. Ŋilinyu ḏukṯuk bawala'mirriwu yolŋuwu, walala yurru mäkiri'-witjun ŋilimurruŋgu dhärukku, bala märramana yurru dhäruk Garray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marŋgi muka ŋurikinydja walalaŋgu ŋunhi walala ŋuli djäma yukurra Godkala ŋunhi Buṉbuŋura. Ŋe, manymak muka walalaŋgunydja, walala yurru ḻuka wäyin, ŋunhi walala ŋuli yolŋu'-yulŋuyu gäma mundhurr bala Godku ŋunh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tjarra liŋgu Garray waŋana bitjarranydja, “Walala yurru ŋunhinydja yolŋu'-yulŋu ŋunhi walala djäma yukurra ŋarrakunydja, baḻaka'yunmarama ḻakarama yurru dhäwu' yolŋu'-yulŋuwala, walala yurru märrama yukurra ŋatha ŋula nhä ŋurikiŋi yolŋu'-yulŋuwuŋu, ŋunhi walalanha walala ŋuli marŋgikuma yukurra,”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manymak warray ŋunhi bini ŋarra ŋäŋ'thuna ŋathawunydja nhumalanha, yurru yaka ŋarra ŋäŋ'thurruna nhumalanha ŋäthilinydja ŋula nhäku, ga yaka ŋarra yana yukurra ŋäŋ'thun nhumalanha dhiyaŋunydja-wala ŋula nhäku, bäyyi dhuwalanydja ŋunhi ŋarra wukirri yukurrana bitjarrayinydja dhipala djorra'lilinydja. Yaka ŋarra ḏukṯuk nhumalaŋgalaŋuwu rrupiyawunydja, yakana. Ga yakana yurru ŋula yol yolŋu waŋa bitjandja, “Ŋunhinydjayi dhäruk dhäparknha ŋula nhämiriwnha,” bitjandja. Yana yurru ŋarra ŋäthilina rakunydhirri,... liŋgu ŋarra ŋurr'yunna yukurra yulŋunydja dhiyaŋuyi, ŋunhi yänana ŋarra yukurra ḻakarama dhäwu' birrŋ'marama, yakana ŋula rrupiy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ŋarra ŋuli dhäwuny'tja ḻakarama, yakana ŋarra yurru ŋurr'yundja ŋula bitjandja, “Ŋarranydja dhuwala dhäwu'-ḻakaranharamirri,” bitjandja, yana bini ŋarra ŋula dharrpal wal'ŋu ŋula nhä yolŋu. Ŋarranydja ŋuli ḻakarama birrŋ'marama dhäwu, liŋgu Godthu ŋayipi waŋananydja ŋarranha ḻakaranharawu birrŋ'maranharawunydja. Ŋayipi ŋarraku djäma dhuwala wekaŋalanydja. Ŋunhi ŋarra bini yakanydja birrŋ'maranha ga ḻakaranha dhäwu' dhuwalayi ŋanya Djesunha, ŋarranydja bini ŋula nhäna yana, galŋa-yätjthinyana yukurranha nhinanha wirrkina w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li bini ŋarra djämanydja dhuwalayi yana ŋarrapinydja ŋula ḏukṯukthu, ŋarranydja bini ŋäŋ'thunna ŋula nhäkuna buku-ruŋinyamaranharawuywuna dhiyakuyi djämawu, yurru yaka ŋarra dhuwalayi djarr'yurruna ŋarrapinydja djäma wal'ŋu. Djämanydja ŋarra dhuwalayi dhiyaku liŋgu waŋganygu yana ŋurruwunydja, Godthu yana ŋayipi wekaŋalanydja ŋarraku djämanydja dhuwalayi, ga bitjanna liŋguna ŋarra yurru dhäruktja märramana yana ŋ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nhäna dhika ŋarra yurru dhiyakuyyi djämawuynydja märrama?... rrupiya?... bay nhä? Yaka. Yakana yurru ŋula yolthu ŋarranha bäyimdja, rrupiyanydja wekama. Mirithirrina yana ŋarranydja yukurra goŋmirriyirri dhikana, ŋunhi ŋarra yukurra djäma dhuwalayi yänana. Yo, dhunupa muka ŋarraku ŋäŋ'thunarawunydja, nhuma yurru bäyimdja ŋarranha dhiyakuy djämawuy, yurru yakana ŋarra yurru märrama ŋula rrupiya nhumalaŋguŋunydja; ŋarra yurru mukthunna yana-wala ḻakaramana rrupiyamiriwyamana yan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rranydja dhuwala gänana ŋarrapina wal'ŋu, yakana ŋarra ŋula yolku yolŋuwunydja, yurru djämanydja ŋarra yurru yukurra bukmakku yana yolŋu'-yulŋuwu, märr yurru ŋarra gäma guḻku'nha yolŋunha walalanha bala Godk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haltjan ŋilimurru yurru wekama ŋunhinydja yolŋunha ŋunhi ŋayi ŋuli ŋilimurruŋgu marŋgikuma ḻakarama Godnha dhäru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nhi ŋarra ŋuli djäma yukurra guŋga'yun ŋunhi Djuwsnhanydja yolŋu'-yulŋunha, ŋarra ŋuli nhinanha bitjana yana liŋgu bitjan ŋunhi Djuws yolŋu walala, märr yurru walala ŋuriŋi Djuwsthu miṯtjiyu märrama ŋarrakuŋu dhäwuny'tja, bala märr-yuwalkthirrina Garraywala. Ŋarranydja dhuwala ŋarrapinydja Djuw muka yolŋu, yurru yaka ŋarra ŋula garrpiṉara Djuwskalaŋuwuŋunydja rombuy. Yurru wiripu-guḻkuny'tja mukthun yana garrpiṉara ŋurikiŋiyi romguŋu, ga ŋunhi ŋarra ŋuli djäma walalaŋgunydja yukurra, bala ŋarra ŋuli nhinanydja yukurra bitjanna yana liŋgu bitjan walala ŋuli nhina yukurra, märr yurru ŋarra walalanha gäma Garrayw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ŋgunydja ŋunhi mulku'-mulkuruwunydja rom gäna wal'ŋu, yaka walala ŋuli yukurra nhina romŋura Djuwskalanydja ŋunhi, yurru ŋarranydja ŋuli yukurra nhina bitjan warray bitjan walala ŋunhi mulku'-mulkuru yolŋu walala, ŋunhi walalaŋgala ŋarra ŋuli djäma yukurra, märr yurru ŋarra walalanha gäma Garraywala bala. Ŋarranydja dhuwala yaka ŋula rommiriw yolŋu, yaka ŋarra ŋuli ḏupthunna ŋunhiyinydjayi rom ŋunhi Godthu Mawtjitjkala nherrara, yurru yuwalktja ŋarra dhäruktja yukurra ŋunhiyi warray märrama, ŋunhi ŋayipi Garrayyu nherra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wiripu-guḻkuny'tja yolŋu walala märr-yalŋgi'mirri, yaka walala yukurra ŋamathama marŋgiyirri Garraywalaŋuwu romgu, ga walalaŋgalanydja ŋarra ŋuli nhina bitjan yana liŋgu bitjan walala, yana bini ŋarra yalŋgi ŋula nhä, märr yurru ŋarra gäma ŋunhiyi yalŋgi'mirrinha bala Garraywala. Yo, nhinanydja ŋarra ŋuli wiripuŋuŋura ga wiripuŋuŋura dhukarrŋuranydja malaŋuŋura, märr yurru ŋuriŋiyinydja walalay ŋunhi walala yukurra nhina wiripuŋura ga wiripuŋura romŋura malaŋuŋura, walalanydja yurru märramayi Garraynha, bala walŋathirrina. Yaka ŋarra ḏukṯuk ŋayi yurru ŋula waŋgany yolŋu winya'yundja.Djäma wirrki yana ŋunhi liŋgu waŋgany, Garraywu w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arranydja ŋuli yukurra djäma wirrkina dhuwala bitjandhi, märr yurru dhuwalayi dhäwu' ŋamakurruny'tja baḻaka'yun bukmakkala yana yolŋu'-yulŋuwala, märr yurru ŋilimurru rrambaŋi muka yana märramanydja ŋunhiyi ḻatju'nhanydja wal'ŋu, ŋunhi ŋayi yukurra ŋuriŋi dhäwu'yu gäm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marŋgi muka nhuma yulŋunydja ŋi? Ŋunhi ŋuli yolŋu'-yulŋu gundupuma bitjan ŋunhi bata'yunmirri, guḻku' warray ŋuli ŋunhi gundupuma yolŋu'-yulŋunydja, yurru waŋganydhuna yurru ŋunhi märramanydja, ŋuriŋina bili yana ŋunhi ŋayi ŋuli waṉḏirri wirrki wal'ŋu. Ga bitjandhina nhe yurru Garraywu djämanydja wirrkina, märr nhenydja yurru märramayi yana Gunhu'wuŋunydja ŋunhi wekanh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unhi ŋuli yolŋu djälthirri bata'yunarawunydja, ŋäthilinydja ŋayi ŋuli wirrki wal'ŋu djäma ŋanyapinyay ŋayi ŋuthanmaranhamirri, ḏälkunharamirri ŋanyapinyay ŋayi yurru rumbal, ga bitjandhi bili ŋayi yurru ḏaḏawyundhi ŋula nhäŋurunydja malaŋuŋuru ŋunhi ŋuli yalŋgi'kuma ŋanya nhäyu malaŋuyu. Yo, ḏälkunhamirrinydja ŋayi yurru bitjandhi, ga waṉḏirri wirrki, märr ŋayi yurru märrama ḻiyawuy girri', man'tjarr ŋunhi wal'ŋu ŋiniya, ŋunhiyi ŋunhi ŋayi yurru yana räwakthirrina, bala rakunydhirrina. Ga ŋilimurrunydja yurru djäma wirrki wal'ŋu dhika märranharawu wiripuwu warray dhika ŋunhi. Liŋgu ŋunhalanydja ŋayi yurru Gunhu'yunydja wekama ŋilimurruŋgu wiripu warray wal'ŋu nhä malanha, ŋunhiyi warray ŋunhi yurru ŋorra yukurra bitjan warray liŋgu, yakana yurru ŋula räwakthirri ga winya'y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hiyakuyina ŋayaŋuwu ŋarranydja ŋuli yukurra ḻayḻayyun ga wirrki djäma ŋunhina liŋgu yana waŋganydja, ŋunhi ŋayi Garrayyu gurrunhara ŋarraku. Yo, ŋunhi ŋayi ŋuli yolŋu waṉḏirri wirwiryun yurra bäymanydja, yakana ŋayi yurru ŋunhayinydja wäŋanha mulka. Ga yakana ŋuli djäkurru'mirriyunydja yolŋuyu buŋu yukirri ŋula dhawalnydja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rranydja yurru ŋarrakalay rumbalyu djäma wirrkina wal'ŋu yana ŋunhina bili waŋganynha, Garraywuna yana, ga yakana wiripunydja ga wiripunydja ŋula nhänydja malanha, ŋunhi nhaltjan yukurra ŋarraku ŋayaŋu djälthirri ŋuli.Yo, ŋarranydja dhuwala rumbal nhanŋuway yana, Garraywalaŋuwu djämawu, märr yurru ŋunhiyinydja ŋarra wäŋa buku-mulka, ŋarranydja yurru yana märramana nhanukuŋu. Ŋarra ḻakaraŋala yukurrana wiripuwalanydja yolŋu'-yulŋuwala nhaltjanarawu nhinanharawu ga djämawu, ga yaka ŋarra ḏukṯuk, ŋayi yurru ŋarrakunydja waŋa bitjan gam', “Yakana nhenydja yurru märrama bay, liŋgu ŋuriŋi ŋunhi nhe yaka dhunupa wal'ŋu ŋarraku djäma,” bitjanarawunydja ŋarra yaka ḏukṯuk, ŋayi yurru waŋa ŋarraku bitjandh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rranydja dhuwala yaka garrpiṉara rombuy yolŋuwuŋunydja, liŋgu ŋarra dhuwali nhanŋuway Garraywu bo'puyŋu, nhanukuŋuway Godkuŋu yana ŋarra dhuwala nherraṉaranydja dhiyakuyi djämawunydja, yaka ŋula yolŋuwuŋunydja. Ŋarra nhäŋala ŋilimurruŋguway Garraynhanydja Djesunhanydja ŋarrakalay ŋarra maŋutjiyu, ŋayi maḻŋ'thurrunanydja ŋarrakala dhukarrŋura ŋunhala. Wiripu-guḻku'yunydja ŋuli ḻakarama ŋarranha yanapi ŋarranydja yakana bo'puyŋu ŋula, yurru nhumanydja Gorinbuyŋunydja marŋgi muka ŋunhi ŋarranydja dhuwala yuwalk yana bo'puyŋunydja nhanŋu Garraywu, liŋgu nhumanydja nhanŋu marŋgithina ŋarrakalay djämayu. Ga ŋunhi ŋuli walala nhäma nhumalanha yolŋu'-yulŋuyunydja, ŋunhi nhuma yukurra dhiyaŋu-wala nhinanydja Garraywalaŋumirrina yolŋu'-yulŋu, ŋuliwitjandhina walala yurru dharaŋandja ŋunhi ŋarranydja dhuwala yuwalk yana bo'puyŋu Garraywu. Garray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ripuyunydja ŋuli yolŋu'-yulŋuyu ŋarranha gupa-waŋa bitjanna, yanapi ŋarra ŋuli djäma dhuwalayinydjayi märranharawu rrupiyawu yana, ŋathawu ŋula nhäku, yurru ŋarranydja ḻakarama ŋuli walalaŋgu bitjan warr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ŋanapurru ŋuli djämanydja dhuwalayi guŋga'yun yolŋu'-yulŋunhanydja, ŋunhinydja dhunupa muka walala yurru wekama ŋanapurrunhanydja walalaŋguŋuway buku-ruŋinyamaranh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ä dhuwalanydja?... yätj?... ŋunhi ŋarra bini gänha dhäykanha ŋarrakuway ŋunhi ŋarra ŋuli bitjan bala ḻakarama marrtji dhäwu' birrŋ'marama Godku?... bitjanna bitjan walala ŋunhi wiripu-guḻku'yu bo'puyŋuyu walalay ga Garraywala ŋunhi gutha'mirriŋuyu walalay ga Betayu ŋuli gurrukama garr'yun walalaŋguway dhäykawurrunha galki marrt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uma ŋuli walalaŋgu buku-ruŋinyamarama muka wekama ŋatha ga ŋula nhä ŋurikiy walalaŋgalaŋuwuy djämawuynydja, ga nhäkuna ŋilinyuwaynydja, ŋarranydja ga Bänapatjtja yurru djäma ŋinyalaŋgalay goŋdhu ŋathawu ŋula nhäku märranharawu, ŋunhi ŋilinyunydja maṉḏa ŋuli marrtji marŋgikunharawu, nhumalaŋgunydja ḻakaranhar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 ŋuli yolŋuyu djäma yukurra gunganhamirriyama wäŋa ŋunhi miriŋuwala, nhaltjan muka ŋayi ŋuli ŋuriŋiyinydjayi yolŋuyu?... bäyim ŋatha nhanŋuway ŋayi? Yaka warray. Ŋuriŋi liŋgu yolŋuyu walalay nhanŋunydja yurru wekama ŋatha ŋula nhä, liŋgu ŋayi yukurra djäma ŋuli guŋga'yun walalanha. Ga ŋayinydja ŋuli ŋatha-ŋuthanmaranharamirriyunydja ḻuka ŋunhiyinydja borum ŋunhi ŋuli ŋuthan nhanukalay ŋayi gädniŋura. Ga ŋayi ŋuli wäyin-djäkamirriyunydja yolŋuyu ḻuka yukurra ŋamun'kurr ŋuriki liŋgu wäyinbuy, ŋunhi ŋayi ŋuli djäkaŋura nhanukala yukurra nh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o, Ŋunhiyinayi yolŋuwunydja rom, ga bitjandhi liŋgu Godkunydja, liŋgu Mawtjitjkalanydja romdhu ŋuriŋinydja waŋa yukurra ḻakarama bitjan gam', “Ŋunhi ŋuli buliki'yu djäma marrtji muŋdhu'-muŋdhun ŋatha malanha barrkuwatjkuma marrtji ŋuliŋuru dhukun'ŋurunydja, yaka ŋanya dhänydja ḏapmaraŋa Gonha'yurrayana ŋanya, märr ŋayi yurru ḻuka marrtji ŋatha ŋuliŋuruyi.” Nhäku ŋayi Godthu waŋana ḻakaraŋala bitjarrayinydja? Yakana ŋayi ŋunhi guyaŋina yukurrana ŋunhiyi buliki'nhanydja yana.]]></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2026-06-16T12:25:34Z</dcterms:created>
  <dcterms:modified xsi:type="dcterms:W3CDTF">2026-06-16T12:25:34Z</dcterms:modified>
  <dc:title>Bible.com.au: 1 Corinthians 9:1-27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