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na yurru yolŋu ŋula galkithirri Godkalanydja Gunhu'wala ŋathayunydja ḻukanharayu; ŋuli nhe yurru ŋathanydja ḻuka yukurra, nhenydja yurru yakana yana galkithirri Gunhu'walanydja ŋuriŋiyi ŋathayu, ga ŋuli nhe yakanydja yurru ḻuka, ŋuriŋiyinydja nhe yakana yurru barrkuthirri be-wala Gunh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2 ]]></a:t>
            </a:r>
            <a:r>
              <a:rPr lang="en-US" b="1" sz="3000" spc="0" u="none">
                <a:solidFill>
                  <a:srgbClr val="000000">
                    <a:alpha val="100.00%"/>
                  </a:srgbClr>
                </a:solidFill>
                <a:latin typeface="Calibri"/>
              </a:rPr>
              <a:t><![CDATA[Yo, marŋgi muka nhumanydja, yaka nhumanydja dhuwali dhuŋamirri ga yalŋgi'mirri Garraywalanydja romŋura; nhumanydja mak yurru yaka galkirri ga balayi roŋiyirri ŋunhimalayi maḏayin'lili ŋuriŋiyi ŋathayu dhuyuyunydja, ŋunhi nhuma yurru ḻuka. Yurru yaka nhuŋu ŋamakurru' ḻukanharawunydja dhuwalayi, ŋunhi nhokala ḻukanharayunydja yurru wiripuŋunhana yolŋunha galkinyamarama yätjlilina. Ŋuli nhe yurru gärrinydja ŋunhimala buṉbulili, ŋunhi walala ŋuli yukurra buku-ŋal'yun wiripuŋuwu waŋarrwu ŋunhimalayi, ŋayinydja yurru wiripuŋuyunydja yolŋuyu Garraywalaŋumirriyu nhämana nhuna, ŋuriŋiyinydja ŋunhi ŋayi yalŋgi' ga yaka wirrki wal'ŋu marŋgi Garraywu; nhämana ŋayinydja yurru nhuna ḻukanharalilinydja, bala waŋa bitjanna, “Way, ŋunha ŋayinydja yukurra ḻuka warray,... ŋuruŋunydja ŋunhi ŋayi marŋgi wal'ŋu Garraywu. Manymak, ŋarranydja yurru ḻukana ŋunhiyi ŋatha, bitjandhi bili yana bitjan ŋayi.” Bala yana ŋayina yukurra yurru ḻuka, malthun nhuŋunydja romgu, ga ŋuriŋiyi ḻukanharayunydja ŋayi yurru ŋunhiyi yalŋginy'tja Garraywalaŋumirri yätjthirrina, liŋgu nhanukala ŋayaŋuyuna ŋuli yukurra waŋa yätj ḻakarama bitjanarawuyinydja ḻukanharawu. Yo, Garraynydja ŋunhi burakina walŋakunharawu bukmakku ŋilimurruŋgu yana, marŋgimirriwu ga yalŋgi'mirriwu; yakana ŋamakurru' ŋunhi nhokala marŋgithinyarayu yurru baḏuwaḏuyundja ŋunhiyi yalŋgi'nha yolŋunha. Ŋuli nhe yurru galkinyamarama ga ŋayaŋu-yätjkuma nhuŋuway gutha'mirriŋunha bitjandhiyinydja, ŋunhiyinydja balanyaraŋga yana liŋgu bitjarra nhe ŋayaŋu-yätjkuŋala ŋanya Garray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altjan ŋarranydja yurru dhika?... ḻuka ŋunhayi ŋatha? Yakana yana. Manymak warray ŋarrakunydja ḻukanharawu, yaka warray ŋarranha ŋuli galkinyamaraŋu ŋuriŋi ŋathayu, yurru yakana yana wal'ŋu ŋarranydja yurru ḻuka, liŋgu ŋarrakalanydja ḻukanharayu mak ŋuli galkinyamaraŋu wiripuŋunhana yolŋunha.Yo. Ŋarranydja yurru yakana yana djäma ŋula nhä malanha bitjandhi, ŋuli ŋarrakala baynha bitjanarayuyi djämayu galkinyamaraŋu ŋarrakuway gutha'mirriŋunha yätjlilina rom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djäma ŋula nhä ŋunhi yurru galkinyamarama yalŋgi'nha yolŋunha Garraywalaŋumirri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 wiripunydja nhuma ŋarranha waŋa dhä-wirrka'yun bitjan, “Nhämirri ŋatha ŋunhi mundhurr-wekanharawuynydja?... ŋunhi walala mundhurr-wekama wiripuŋuwu waŋarrwu? Manymak dhuwalanydja gay' ŋilimurruŋgu?... ŋilimurru yurru ḻuka yana dhuwalayi ŋatha? Liŋgu ŋilimurrunydja dhuwala marŋgi warray wal'ŋu, yaka ŋilimurru märr-ŋal'yun ŋuli ŋurikiyi wiripuŋuwunydja waŋarrwu malaŋuwu,” bitjan nhuma waŋa wiripunydja dhä-wirrka'yun ŋarranha.Yo, yuwalk dhuwaliyi yulŋunydja, ŋilimurru marŋgina; yurru ŋuriŋiyi muḻkurryunydja waŋganydhunydja guyaŋinyarawuyyu, marŋgithinyarayunydja dhikanydja be, yolŋunha yurru yaka guŋga'yun, yana ŋayi yurru guyaŋinyamirri ŋanyapinyay ŋayi yanapi ŋayi be bathala wal'ŋu yolŋu. Yurru märr-ŋamathinyarayuna ŋuriŋina wal'ŋu yurru yolŋunha ŋuthanmarama yuwalkkumanydja yindiku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 ŋayi yurru yolŋu ḻakaranhamirri bitjanmirri, “Ŋarranydja dhuwala marŋgi warray wal'ŋu,” bitjan, ŋunhiyinydja yolŋu yuwalk yaka warray marŋgi, yakana ŋayi yana yuwalkkuma wal'ŋu marŋ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urikinydja yolŋuwu ŋunhi ŋayi yukurra ŋuli märr-ŋamathirri Gunhu'wu, Gunhu'na ŋayipina marŋgi yolŋuwu ŋurikiy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ilimurru yurru guyaŋirrina ŋunhiyi ŋatha mundhurr-wekanharawuy wiripuŋuwu waŋarrwu ŋunhi. Marŋgi muka ŋilimurru ŋurikiyi goŋbuywunydja waŋarrwu, yurru ŋula nhä warray ŋayi ŋunhiyi yulŋunydja, walŋamiriw warray, yakana yuwalk waŋarr wal'ŋu, ga marŋgi muka ŋilimurru Godku Gunhu'wunydja, ŋunhi ŋayipina yana waŋganynha yuwalktja wal'ŋu waŋarr, yakana yana wiripunydja waŋarr wal'ŋu ŋu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uḻku' dhika nhänydja malanha yolŋuyu ŋuli ḻakarama waŋarr bitjandja, nhä malanha ŋunha djiwarr'ŋura ga nhä malanha dhiyalami munatha'ŋura, ga wiripuwuna ga wiripuwuna ŋuli yolŋu'-yulŋunydja buku-ŋal'yun, guḻku'wunydja wal'ŋu waŋarrwu malaŋuwu, ga guḻku'na be garray walala ŋuli ḻaka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ilimurruŋgunydja dhuwala ŋayipi warray waŋgany waŋarr, God Gunhuny'tja yana, ŋunhiyi ŋunhi nhanukuŋu bukmak nhä malanha maḻŋ'thurruna, ŋunhiyi ŋunhi ŋayi djäma ŋilimurrunhanydja yolŋu'-yulŋunhanydja nhanŋuwaynha ŋayi; ga waŋgany yana ŋayipi ŋilimurruŋgunydja Garray, ŋayipi yana Djesu-Christ, ŋunhi yukurrana bukmak nhä malanha maḻŋ'thurrunanydja nhanukalaŋukurruna, ga nhina ŋilimurru yukurra dhuwala walŋanydja nhanukalan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alk dhuwala yulŋunydja. Waŋgany yana yuwalktja wal'ŋu God ŋayipi, yurru wiripu-guḻkuny'tja Garraywalaŋumirri yolŋu walala yalŋgi yana, ga dhuŋa, bala walala ŋuli yukurra baḏaknha guyaŋirrinydja ŋunhi goŋbuynhanydja maḏayin'nha malaŋunha, yanapi ŋunhiyina yuwalktja waŋarrnydja wal'ŋu. Ŋäthilinydja wal'ŋu ŋunhinydja walala yukurranha ŋuli mundhurr-wekanha ŋatha ŋurikiyi goŋbuywu waŋarrwu, bala walala ŋuli ḻukanhana, märr ŋuriŋi ŋathayunydja be walalanha yurru waŋganygumana ŋurikalayi be waŋarrwala goŋbuywalanydja. Ga dhiyaŋunydja-wala ŋunhi ŋayi ŋuli yukurra ḻuka ŋunhiyi ŋatha, ŋuriŋiyi yalŋgi'yu Garraywalaŋumirriyu yolŋuyu, ŋayinydja ŋanya yurru ŋuriŋiyi ḻukanharayunydja ŋathayu ŋayaŋu-yätjkumana dhikana yulŋunydja, liŋgu ŋayi yurru guyaŋirri roŋiyirrina balayi ŋunhinhana maḏayin'nhana waŋarrnha.]]></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2026-08-30T16:36:44Z</dcterms:created>
  <dcterms:modified xsi:type="dcterms:W3CDTF">2026-08-30T16:36:44Z</dcterms:modified>
  <dc:title>Bible.com.au: 1 Corinthians 8:1-13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