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49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ŋilimurru dhukarr-yarrkmaramana, dhawaṯmaramana ŋunhiyi yätjnhanydja märr ŋilimurru yurru buku-ŋal'yundja goŋmirriyirrina Garraywala waŋganyŋurana, dhuwurr-yätjmiriwnha ŋula nhämiriwnha yana; ŋilimurru wokthunna nhanŋu ḏarrtjalkthuna ga yuwalkthuna wal'ŋu ŋayaŋuyu ŋilimurruŋgal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ärr-yawungunydja dhuwala ŋunhi ŋarra djorra' wukirri nhumalaŋgu, ŋarra ḻakarama bitjan gam', “Yaka galkithiya ŋurikalanydja marramba'mirriwalanydja yolŋuwala,” bitj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ŋarra bini bitjanayinydja ḻakaranha nhumalaŋgu dhiyakuynha munatha'wuynha yolŋu'-yulŋunha ŋunhi walala dhuŋa Garraywu, ŋunhinhana yolŋunha ŋunhi ŋayi marramba'mirri ga wanaŋa-ḏumurru ga ŋula nhä djaw'-djawyunaramirri, ga ŋunhinhana ŋunhi ŋayi ŋuli buku-ŋal'yun waŋarrwu wiripuŋuwu; ŋuli bini ŋarra waŋanha ḻakaranha nhuma yurru rum'rumdhun bukmakku yana balanyarawuyi yolŋuwu walalaŋgu, nhumanydja balaŋu gonha'yurruna dhuwala munathany'tja wäŋa warrpam'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uwalktja ŋarra ḻakaraŋala warray mayaliny'tja bitjarra gam', yaka galkithiya ŋurikalanydja yolŋuwala ŋunhi ŋayi ŋuli ḻakaranhamirri Garraywalaŋumirri yolŋu bitjanmirri, yurru djämanydja ŋayi ŋuli yukurra ŋuriŋiyi yolŋuyu yätj warray, balanyara warray bitjan marramba' ga wanaŋa-ḏumurru ŋayi, ga djaw'-djawyunaramirri, ga wiḏiyal-ḏumurru, ga leŋu-bathalamirri yolŋu, ga buku-ŋal'yunaramirri ŋayi yolŋu wiripuŋuwu waŋarrwu; yaka ḻunduthiya ŋurikiyinydja yolŋuwu, ga yaka nhiniya galkinydja ga ŋula nhä ŋatha ḻukiya nhanu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Yaka ŋarrakunydja ŋunhiyi mala-yarr'-yunarawu warraŋulwuywundja walalaŋgu yolŋu'-yulŋuwu; ŋayipi warray yukurra yurru Godthu warray mala-yarr'yun dhuwalayinydja walalanha. Yurru ŋilimurruŋguwaynydja djäma ŋunha warray bala wal'ŋu, ŋilimurrunydja yurru mala-yarr'yun yukurra ŋilimurruŋguwaynha ŋunhi miṯtjinha, bala ḏarrtjalkkumana yurru.Gatjuy, ŋurrkaŋana ŋanya yana dhawaṯmaraŋana ŋunhiyi dhuwurr-yätjnhanydja yolŋunha ŋunhi, dhipuŋuruyinydja malaŋuru nhumalaŋg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kaŋana ŋunhiyi dhuwurr-yätjnhanydja yolŋunha Garraywalaŋumirriwalanydja miṯtjiŋu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ipunydja ŋarra ŋäkula dhäwu' dhipaliyi wäŋalili, ŋunhi yolŋu yukurra nhina yätjnha wal'ŋu yana mirithirrina rom dhiyalamiyi nhumalaŋgala Garraywalaŋumirriwala walalaŋgala malaŋura; nhinanydja ŋayi yukurra dhikayi ḏarramunydja nhanukalaŋuwala ŋäṉḏi'mirriŋuwalaŋumirrina. Dhuwalayinydja rom yätjnha biyapulnha wal'ŋu yanana; yaka warray walalanydja ŋuli bitjandhi djäma ŋunhiyi yätj wal'ŋu rom, ŋunhinydja yolŋu walala ŋunhi walala dhuŋamirri wal'ŋu Godkalaŋu rom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nhuma yukurra Garraywalaŋumirri yolŋu walala bitjandhi bathala ḻakaranhamirrinydja wal'ŋu, yanapi nhuma be ŋamakurru' mala. Nhumanydja balaŋu ŋunhi galŋa-yätjthinya muka be, ga warwuyunna dhiyaŋiyinydja romdhu, märr nhuma yurru ŋunhiyinydja yätjnhanydja yolŋunha dhawaṯmaramana yana ŋuliŋuruyi nhumalaŋgala mala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rranydja dhuwala rumbalnydja ganaŋ'thun yukurra nhumalaŋgala, yurru birrimbirrnydja ŋarra dhuwali nhumalaŋgala warray baḏak yana, bala ŋarra liŋguna ŋanya ŋunhiyi rom-djarrpi'nha yolŋunha djarr'yurrunanydja, yäkuyu Djesu-Christkalaŋuyuna, ga bitjanna nhuma yurru djämanydj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nhuma ŋuli waŋgany manapanmirrinydja ḻuŋ'thun yäkuyu Djesuwalanydja, ŋarrakunydja yurru birrimbirr ŋunhiliyi nhumalaŋgala ganydjarryu Garraywala Djesu-Christk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nhuma yurru yana wekama ŋanya ŋunhinhayi rom-djarrpi'nhanydja yolŋunha goŋlili mokuywalana ŋurikalana Satangalana, märr ŋayi yurru mokuyyunydja ŋayathama ŋanya, rumbal-winya'yunmaramana yana rirrikthunmaramana, märr ŋuriŋiyi rerriyunydja yurru ŋanya bitjan bilyunmaramana nhanukalay ŋayi yätjŋuru, märr ŋulinyaramirriyunydja ŋunhi ŋayi yurru Garrayyu Djesuyu ḏhä-dir'yun yätjpuy dhuwurrwuy, ŋayi yurru ŋunhiyinydja yolŋu nhina yukurra walŋana yana birrimbirrnydja, yakana ŋula yarrkthunara Garray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ayi ŋunhiyi yolŋu dhuwurr-yätj yukurra yurru nhina nhumalaŋgala malaŋura, ŋunhiyinydja yurru nhuma yakana ŋamakurru' mala; yakana nhumalaŋgu manymak nhuma yurru yukurra ŋamakurru'-ḻakaranhamirri, liŋgu ŋuriŋiyina waŋganydhuna yätjthu nhumalanha yurru birrŋ'marama, bukmakkumana yätjku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ätjtja ŋunhi dhuwurr balanyara bitjan ŋatha-ruwaŋga'kunaramirri yäku yeast, ŋunhina wal'ŋu ŋunhi ŋuli birrŋ'marama wiripuyama bukmakkuma ŋunhi ŋatha. Nhumanydja marŋgi muka ŋunhi ŋilimurruŋguway Djuwskunydja rom ŋuli yukurra ḻakarama bitjan gam': Ŋunhi ŋilimurru yurru ŋäthilimirriyama ŋurikiyi Ḻäy-yuḻkmaranharamirriwuna Waluwu, yurruna ŋilimurru yurru ḻuka ŋunhiyi wäyin lämdja, bala roniyirrina guyaŋirri djunamayina ŋunhina ŋunhi ŋilimurruŋgu märi'mu walala be baman' walŋathina wäyingala ŋuriŋiyi lämgala maŋgu'yu, ŋilimurru yurru ŋäthili yäkthun wäŋana ŋilimurruŋguway, djalkthun ŋunhiyi ŋatha-ruwaŋga'kunharamirri, ḏarrtjalkkumana yukurra yurru wäŋana, bala yurruna ŋilimurru yurru ḻuka ŋunhiyi wäyindja. Ga bitjandhina nhumanydja yurru ŋurrkamana ŋunhiyi yätjnha ḏarrtjalkkumana yurru nhumalanhawuy nhuma malana. Liŋgu nhumanydja dhuwala yolŋu walala ḏarrtjalknha, balanyarana bitjan ŋunhiyi yeastmiriwnha wäŋa; liŋguna nhuma ḏarrtjalkkunharana Djesuwala maŋgu'-waṉḏinyarayuna. Liŋgu ŋayi Garray Djesu rakunydhinana liŋguna ŋunhi, bitjarrana bitjan ŋunhiyi Ḻäy-yuḻkmaranhamirrina lämnha, ga nhumanydja liŋguna walŋathinana, yutathinana wal'ŋu ŋuriŋiyina nhanukala Djesuwalana maŋgu'yu.]]></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2026-07-07T14:00:11Z</dcterms:created>
  <dcterms:modified xsi:type="dcterms:W3CDTF">2026-07-07T14:00:11Z</dcterms:modified>
  <dc:title>Bible.com.au: 1 Corinthians 5:1-13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