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häyinyara nhuma yulŋunydja?... maranhumirriŋga?... ga ḻukunydjamirriŋga? Ŋayathama nhuma yukurra bukmak nhä malanha dhika yulŋunydja? Nhuma ŋuli yukurra ḻakaranhamirri bitjanmirri, “Ŋanapurrunydja dhuwala ŋurruŋumirrina wal'ŋu ḏäpthun marrtji, gänana ŋanapurruwaynha, garrwarnha wal'ŋu biyapulnha,” bitjan, yanapi nhuma djuḻkmaramana yukurra ŋanapurrunha. Ŋarra djäl nhumalaŋgu yuwalkkunharawu yana ŋayathanharawunydja djiwarr'wuywunydja nhäku malaŋuwu, bukmakku yana. Ŋunhi bini nhuma yuwalk wal'ŋu nhinanha ŋurruŋumirri ŋunhiliyi romŋura, ŋilimurrunydja bini nhinanha rrambaŋina, garrwar'nha wal'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anapurrunydja ŋuli ŋunhi Godkunydja djämamirri walala yaka ŋurruŋu-ḻakaranhamirri yukurra, liŋgu ŋayipinydja Gunhu'yunydja ŋanapurrunha nherrara bitjarra dhuḏililina wal'ŋu ŋunhana yana. Yo, bukmakthuna ŋuli yukurra yolŋuyunydja walalay nhäma ŋanapurrunha, ŋuruŋu ŋunhi djiwarr'wuyyu yolŋuyu walalay ga dhiyakuyyu munatha'wuyyu yolŋu'-yulŋuyu; ŋanapurrunydja dhuwala balanyarana bitjan ŋunhi yolŋu'-yulŋu ŋunhi walalanha walala ŋuli yukurra gäma bunharawu wakinŋumirriwala wäyingala ṉapuŋga'lilina ŋunhimalana wal'ŋu bukmakkalana maŋutjimar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yolŋuyunydja walalay ŋanapurrunha ŋuli yukurra ḻakarama dhuŋamirri bitjanna, liŋgu ŋanapurru nhanŋu dhuwala Garraywu, yurru nhumalanhanydja walala ŋuli yukurra ḻakarama biyapulnha wal'ŋu ḻiya-djambatjmirri be Garraywalanydja romŋura. Ŋanapurrunydja dhuwala yalŋgi'mirri warray, ga nhumanydja dhuwali ḏälmirri warray be wal'ŋu. Walala yolŋu'-yulŋunydja ŋuli märr-ŋal'yunna nhumalaŋgala, ga bathala ḻakaramana wal'ŋu nhumalanha, yurru ŋanapurruŋgalanydja walala ŋuli yukurra yakana märr-ŋal'yun, gali'wuy ḻakaramana ŋanapurrunha ŋuli y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guḻku'mirrina ŋanapurru ŋuli nhina djaṉŋarrnydja ga ŋanhdharktja, ga girri'miriwnydja ŋula nhämiriwnydja; ga wäŋa ŋanapurruŋgu ŋorranharawu bäyŋuna. Wiripunydja yolŋuyu ŋuli bartjunmarama ŋanapurru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guḻku'mirrina ŋanapurru ŋuli djawaryundja ŋuriŋi djämayu ŋunhi ŋanapurru ŋuli djäma wirrki ŋanapurruŋgalay goŋdhu. Ŋunhi ŋuli yolŋuyu wekama ŋanapurruŋgu yätj dhäruk, ŋanapurrunydja ŋuli yana ŋunhi buku-roŋinyamarama ŋamakurru'na wal'ŋu dhäruk, ga ŋunhi ŋayi ŋuli yolŋuyu ŋanapurrunha ŋayaŋu-yätjkuma, ŋanapurrunydja ŋuli ŋunhi yana marrtji momana, yakana ŋoy-marimirriyirri ŋuriŋi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nhi yurru ŋula yolthu bothirri ḻakarama dhäwu' ḻayḻaymaranhara ŋanapurruŋgalaŋuwuy, ŋanapurrunydja ŋuli ŋunhi yana waŋa yuwalkthuna wal'ŋu dhärukthu, yal'yunarayuna balanydja. Yo, yolŋuyu ŋuli waŋa ŋanapurrunha, wakinŋu ḻakarama bitjan, “Gatjuy, gukuŋana walalanha, yarrkmaraŋana dhipuŋurunydja wäŋaŋurunydja. Be nhäna dhuwali walala yolŋu'-yulŋu, nhäŋiniŋ'mirrina,” bitj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rra wukirrinydja dhuwala bitjarrayi nhumalaŋgu, yana raypirri'yun yukurra nhumalanha, liŋgu nhumanydja dhuwali yolŋu'-yulŋu balanyara bitjan nhuma ŋarraku marrkapmirrina walala yumurrku; yaka ŋarra ḏukṯuk nhumalaŋgu gora wekanharawunydja dhiyaŋuyi dhärukth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uḻku' warray nhumalaŋgu dhuwali dharraymirri yolŋunydja walala Garraywalanydja romŋura, yurru waŋgany warray nhumalaŋgu dhuwali bäpa'mirriŋunydja, liŋgu Garray-Christkalanydja ŋarranydja dhuwala bitjan bäpa'mirriŋuna nhumalaŋgu, liŋgu ŋarrakuŋu nhuma ŋäkula dhäwu' Djesuwalaŋuwuynydja ŋäthilinydja, bala nhuma walŋathinana ŋuriŋiyi dhärukth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murrku ŋarraku, dhuḏakthurranydja munguyurra ŋarranhawuy y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ga dhiyakuyina ŋayaŋuwu ŋarra djuy'yurrunanydja ŋanya yäkunha Dimithinhanydja dhipali nhumalaŋgu. Dhuwali Dimithinydja balanyarana bitjan ŋarraku ŋayi marrkapmirrina wal'ŋu gäthu'mirriŋu; yuwalkkuma yana ŋayi ŋunhi yolŋu malthunaramirri Garraywunydja. Ŋayinydja yurru nhumalanha yukurra guyaŋinyamarama ḻakarama ŋunhiyi bili rom ŋunhi ŋarra ŋuli yukurranha ḻakaranha ŋäthili nhumalaŋgu, ŋunhi yana bili rom ŋunhi ŋarra ŋuli ḻakarama bukmakku yana ŋuriki Garraywalaŋumirriwu walalaŋgu, bawala'mirrikurru wäŋakurrunydja y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wu djämirrinydja yolŋ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ripu-guḻku'yunydja nhuma ŋuli yukurra guyaŋirri yanapi ŋarra yakana yurru marrtji dhipali nhumalaŋgala, bala nhumanydja yindikunhaminana wal'ŋu garrwarkunhaminana nhumalanhay nhu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yuwalk warray ŋarra yurru marrtjinydja dhipaliyi, ŋunhi yurru ŋarranha ŋayi Garrayyu djuy'yun. Ga ŋunhi ŋarra yurru marrtjinydja dhipaliyi, bala maḻŋ'thunmarama ŋarra yurru ŋunhiyi yolŋu'-yulŋunhanydja ŋunhi walala ŋuli yukurra yindi-ḻakaranhamirri walalanhay walala, nhäyinyara walalaŋguŋu djämawuy, nhä mak ŋunhi ganydjarrmirri, mak yana dhäruk waŋgany ŋunhi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ŋgu ŋunhinydja walala yolŋu walala ŋunhi walala ŋuli nhina yukurra yuwalktja Godkala Romŋura, ŋulinyarayinydja yolŋu walala ŋuli yakana waŋa dhäpark dhäruk waŋgany, yana ŋuliwitjandhinydja walalaŋgalanydja Godthu ŋuli yukurra djäma ganydjarr-ḏumurruyu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walk ŋarra yurru marrtjinydja nhumalaŋgala. Nhumanydja djarr'yurrana. Nhäku nhuma ḏukṯuk ŋarrakunydja?... ŋarra yurru marrtji ga waŋa yana ḏälyu dhärukthu?... raypirri'yun yurru nhumalanha? Bay' nhämirri warray balaŋu nhuma ŋuli nherrulu dhunupakuŋunydja rom nhumalaŋguway, yurruna ŋarra yurru bunanydja dhiyali nhumalaŋgu, märr ŋarranydja yurru nhumalanha maḻŋ'marama ḻatju yana ga dhunupa, bala waŋanydja ŋarra yurru märr-ŋamathinyarayuna dhärukthu, wurrkurrum'thuna wal'ŋu ŋayaŋuy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yaka waŋiya biyakanydja, “Ŋarranydja dhuwala nhanŋu Bolwu warray, ga ŋula yolku yolŋuwu,” yana biyaka waŋiya ḻakaraŋa ŋanapurrunha gam', “Walalanydja ŋunha Bolnydja ga Bulatjtja ga Betanydja djämamirri walala yana yolŋu'-yulŋu Garraywu, ŋunhi Godthu walalaŋgalana goŋlili wekaŋala nhanŋuwaynydja ŋayi dharrpalnydja wal'ŋu marŋgithinya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nhi ŋayi ŋuli Godthu wekama yolŋuwala dharraylilinydja, ŋayinydja yurru ŋunhiyinydjayi yolŋu djäka ŋamathamana yana wal'ŋu nhäku malaŋuwu ŋunhi ŋayi nhanukala goŋlili wekaŋala, märr ŋayi ŋanya yurru buŋgawayunydja nhanukala ḻatju' ḻakaramana, ga wokthun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unhi yurru nhe ga ŋula yolthu wiripuŋuyu yolŋuyu ŋarranha ḻakarama yätjtja dharraymirri bitjandja, yaka ŋarranydja ŋuli yukurra warwuyun ŋurikiyi nhumalaŋgalaŋuwu guyaŋinyarawu, ga yakana ŋuli ŋunhi ŋarrapinydja yukurra ḻarrunharamirri ŋarrakuway ŋarra, ga ḻakaranhamirri mak ŋarra yätj dharraymirri, mak ŋamakurru' dharraymirri Garray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akana ŋarrakala ŋayaŋuyunydja ŋuli ŋunhi rirrakayyu ŋunhanydja yätj dharraymirri bitjandja ḻakarama, yurru yakana ŋuriŋiyinydja ŋuli ŋarrakala be ŋarranha ḻakarama yukurra warrpam' dhunupawuynydja djämawuy. Liŋgu ŋayipina waŋganydhuna Garrayyuna ŋarrakuŋu yurru djarr'yun djämawuynydja marrtj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yaka nhuŋunydja dhuwaliyi djarr'yunarawu bitjanarawuyinydja dhiyaŋu-wala yolŋuwu; bulnha ŋathili galkurra yukirriya, ga bäy ŋayi yurru Garray roŋiyirri lili, bala ŋulinyaramirriyuyi yurru ŋayi Garrayyu dhawaṯmaramanydja yukurra yurru djarraṯawun'lilinydja ŋunhiyi nhänydja malanha ŋunhi marrtji ŋuli ŋorra be bäy djuḻuḻ'yun buku-munha'ŋura, ga bukmak ŋunhi dhika nhä malanha yolŋuwala ŋayaŋuŋuranydja yurru warraŋulthirrina yana maḻŋ'thunna. Bala ŋayipi Godnha yurru yukurra wokthundja waŋga'-waŋganygu ŋilimurruŋgu yana, ŋurikiyinydja ŋunhi nhaltjan ŋilimurru ŋuli djä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utha walala, ŋarra bitjarrayinydja dhuwala ḻakaraŋala ŋinyalanhawuy ŋilinyu Bulatjnha, yana guŋga'yun nhumalanha bitjan, märr ŋinyalaŋgala nhuma yurru marŋgithirri, märr nhuma yurru guyaŋirri dhunupayama muka, bitjan yana liŋgu bitjan ŋunha djorra'yu yukurra ḻakarama, ga liŋguna. Yaka waŋiya ŋula yolnha yolŋunha ŋunhanydja bathala wal'ŋu, yana bini wiripunydja yolŋu bathala, ga wiripunydja märr-yutjuwaḻa yolŋu Gunhu'walanydja be maŋutjiŋu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uli nhe waŋganydja yolŋu yukurra marŋgithirri Godkalaŋunydja nhäku malaŋuwu yuwalkkumanydja wal'ŋu ŋamakurru'wu, djuḻkmarama yukurra wiripuŋunhanydja yolŋunha, yolthu nhuna ŋunhi marŋgi wekaŋalanydja ŋuriki malaŋuwu? Bukmak dhuwali nhe yukurra ŋayathama ŋulaŋuruna yana Godkuŋuna wekanhara. Nhäkuna nhe ŋuli yukurra ŋunhi yindi-ḻakaranhamirrinydja wal'ŋu nhunapinyay nhe?... yanapi nhe nhepi maḻŋ'maraŋala nhokalay nhe guyaŋinyarayu. Yaka biyaka yindi-ḻakaranhamiyanydja, liŋgu bukmak nhä malanha ŋunhi nhe yukurra dhuwali ŋayathamanydja Godkuŋuna yana wekanhara, mundhurrnha nhanukuŋu.]]></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2026-06-24T14:32:52Z</dcterms:created>
  <dcterms:modified xsi:type="dcterms:W3CDTF">2026-06-24T14:32:52Z</dcterms:modified>
  <dc:title>Bible.com.au: 1 Corinthians 4:1-21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