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76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nhiyi djäma ḻämu-nherraṉaramirri ga yurr'yunaramirri rrambaŋi yana yulŋunydja, Godkuŋu djäma wekanharanydja waŋga'-waŋganygu, bala ŋayi yurru Godthunydja ŋunhala nhämana marrtji bawala'mirriwu yolŋuwu djämanydja, bala wekamanydja ŋayi yurru waŋga'-waŋganygu ŋupanayŋuwuy yana djämawuynydja malaŋuwuy, nhäyinyara ŋali yukurranha djäma ŋul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ilinyunydja dhuwala Bulatjtja yana djämamirri maṉḏa, rrambaŋi yana ŋilinyu maṉḏa djämanydja yukurra Godku, ga nhumanydja dhuwali bitjan Godku borum-gurarrthinyaramirrina wäŋa.Ga bitjandhi bili nhuma dhuwali balanyara bitjan buṉbu ŋunhi dhuḻ'yunara God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ayinydja ŋunhi Godthunydja ŋarranha bitjarra märraŋalana, bala marŋgikuŋalana marrtjina, märr ŋarranydja yurru djäma bala' dhuḻ'yun ŋamathamana. Bala ŋarrana ŋunhiyi ḻukunydja gurrunhara ŋurikiyinydja bala'wu, ga wiripuŋuyunydja yolŋuyu bala'na ŋal'marama ŋuli marrtji ŋunhiwalayi ŋunhi ŋarrakuŋu ḻuku gurrunhanara. Yo, ŋilimurru djämamirriyu Godkala buṉbu-dhuḻ'yunaramirriyunydja walalay yurru waŋga'-waŋganydhu yana djäma marrtji ŋamathamanydja ŋunhimalayi ḻukulili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unhimalayina liŋguna waŋganylilina ḻukulili nhuma yurru ŋal'maramanydja marrtji bala, Djesu-Christkalana yana nhanukalaynha, ŋurikalayina bili ŋunhi ŋayi Godthu ŋayipi gurrunhara liŋguna; yakana yurru ŋula yolthu gurrunhan wiripunydja ḻuku Godkalaŋunydja buṉbuw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nhi ŋali ŋuli Garraywalaŋumirriyu walalay djäma birrka'mirri nhä malanha, ŋunhiyinydja ŋali yukurra bitjan ŋal'-ŋalmarama dhuḻ'yunna marrtji ŋunhimalayi ḻukulili. Wiripunydja ŋali ŋuli djäma nhanukalayi Godkala yana guyaŋinyarayu ga ganydjarryu; ŋunhiyinydja bitjan ŋali ŋuli yukurra ŋal'maramana buwayakthinyamiriwnha ŋunhi dhawar'yunamiriwnha nhä malanha, balanyarana bitjan djeŋarra' guṉḏa ga ḻatju'mirri rarrala. Ga wiripunydja ŋali ŋuli djäma ŋitjalaŋgalay ŋali guyaŋinyarawuyyu ga ganydjarryu; ŋunhiyinydja bitjan ŋali yukurra dhuḻ'yun ŋal'marama balanyarana bitjan mulmu ga dharpa ŋula nhä, winya'yunaramirrina ŋunhina ga buwayakthinyaramirrina nhä mala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yalalanydja ŋunhi ŋunhalanydja, bukmakthuna yolŋuyunydja walalay yurru nhäma nhäyinyara ŋunhiyi djämawuynydja ŋilimurruŋguŋu waŋga'-waŋganyguŋu. Liŋgu ŋulinyaramirriyunydja Garraywalanydja waluyu, Gunhu'yunydja yurru gatjarr'yun ŋilimurruŋguŋu djämawuynydja, nhära yurru gurthay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ŋunhi djeŋarrany'tja guṉḏa malanha ga ḻatju'mirrinydja dhikanydja wal'ŋu rarrala yurru dhärrana yukurra yana, ŋunhina bili yukurra yurru, yakana yurru nhära ga winya'yun ŋuriŋiyi gurthayunydja, bala ŋayi yurru Godthu wekama buku-ruŋiyinmaramanydja biyapulnha wal'ŋu ŋurikinydja yolŋuwu ŋunhi ŋayi ŋuli yukurra djäma nhanukalaynha Godkala wal'ŋu yana guyaŋinyarayu ga ganydjarry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nhi dharpanydja ga mulmunydja yurru nhärana yanana ŋuriŋiyi gurthayunydja; bukmak yana ŋunhi marrtji ŋuli dhawaṯthun ŋilimurruŋguŋu yolŋuwuŋu guyaŋinyara ga ganydjarrwuy yurru yana-wala buwayakthirrina, winya'yunna yurru. Ga yolŋuyu ŋuriŋiyinydja ŋunhi nhanŋu djäma yurru nhäranydja, yakana ŋayi yurru buku-ruŋinyamaranhara ŋula nhä märramanydja, bukmakthirrina yurru winya'yun buwayakthirri, yurru yolŋunydja ŋayipinydja yurru walŋa warray nhina yukurra ŋuhalanydja, yurru goŋnha wal'ŋu ga dhäpark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hä nhe dhuwala?... dhuŋa yolŋunydja? Yaka nhe yana marŋginydja?... ŋunhi nhuŋu rumbalnydja dhuwali nhanŋuway Godku yana buṉbu? Yo, yuwalk dhuwalayi yulŋunydja, liŋgu Godku walŋanydja Birrimbirr dhuwali nhokalana nhina yukurra ŋayaŋuŋu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uli nhe yurru djäma yukurra ŋula nhä baḏuwaḏuyunaramirrinydja rom, buwayakkumana ŋunhi ŋuli Godku buṉbunha, bala ŋayi yurru yana Godthunydja baḏuwaḏuyundhi nhuna. Liŋgu Godkunydja buṉbu biyapul warray dharrpal, nhanŋuway yana gäna wal'ŋu, ḻatju' ga ḏarrtjalk, ga dhuwaliyi nhe rumbalnydja dharrpalnha buṉbu Godku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uwalanydja ḻakarama yukurra ŋunhi Godku djämamirri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aka ŋäkirrmaranhamiya mayali'-wilkthun-miyanydja nhunapinyay nhe. Ŋunhiyi yolŋu ŋunhi ŋayi ŋuli gaḏaman ḻakaranhamirrinydja wal'ŋu be ŋanyapinyay ŋayi, ŋuli ŋayi ḏukṯuk yuwalktja gaḏamandhinyarawu, ŋayi yurru ḏaḏawyun ŋuliŋuruyi nhanukalay ŋayi guyaŋinyaraŋuru gaḏamandhinyaraŋuru, bala ŋayi yurru bitjanna, bitjan ŋunhi yolŋu ŋunhi ŋayi ŋuli ŋunhinhayi ḻiya-dhumuk ḻakarama, märr yurru ŋayi Godthunydja ŋanya wekamana ŋunhiyi yuwalknha wal'ŋu gaḏamandhinyaramirr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ŋgu ŋunhiyi gaḏamandhinyaramirrinydja munatha'wuyyunydja ŋunhi yolŋuyu ŋuli yukurra ḏälkuma, ŋayi yurru Godthunydja ḻakarama yukurra ŋunhiyi nhäŋiniŋ'nha ga mayali'miriwnha bitjanna. Yo, “Ŋayi ḻiya-djambatjtja be yolŋu yurru gaṯmaranhamirrina ŋunhimalayi nhanukalay ŋayi gaḏamandhinyaralili,” bitjan yukurra ŋunha djorra'yunydja ḻakaram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wiripunydja yukurra dhiyaŋuyi Godkala djorra'yu ḻakarama bitjan, “Garraynydja marŋgi wal'ŋu biyapul ḻiya-djambatjkunydja yolŋuwu guyaŋinyarawuywu, ga ḻakaramanydja ŋayi ŋuli ŋunhiyi guyaŋinyara nhäŋiniŋ' yana,” bitjan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aka ḻakaraŋa ŋula yolnha yolŋunha gaḏaman biyakanydja, yanapi ŋayi yolŋu ŋayipi marŋgi gaḏamangunydja wal'ŋu ŋurikinydja yuwalkkunydja romgu, liŋgu Godthunydja wekaŋala bukmak nhä malanha nhumalaŋguna, Garraywalaŋumirriwu walalaŋgu yolŋu'-yulŋu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ŋanapurrunydja dhuwala Bulatjtja ga Betanydja nhumalaŋgu muka, ga bitjandhi bili dhuwala munathany'tja wäŋa nhumalaŋguway yana, ga walŋamirri rom ŋunhi, ga rakunydhinyaramirri yurru yakana nhumalaŋgu buŋgawa biyapulnydja; bukmak nhänydja malanha ŋunhi dhiyaŋu-wala maḻŋ'thun yukurra, ga nhä malanha ŋunhi yurru yalala maḻŋ'thundhi, bukmak yana nhumalaŋguway ŋunhiyi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nhumanydja nhanŋuway yana Garraywu, ga ŋayi Garraynydja Godku y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arraku gutha walala. Ŋunhi ŋarra ŋäthilinydja dhiyaliyi nhumalaŋgala, nhuma ŋuli nhinanha yukurranha bitjana bitjan dhiyakuy munatha'wuy yolŋu, bitjana bitjan nhuma yutjuwaḻa'na Garraywalanydja Romŋura; yaka ŋarra ŋuli ḻakaranha nhumalaŋgu djinawa'wuynydja wal'ŋu ŋunhinydja dhäruk, ŋunhiyinydja dhäwu' ŋunhi ŋarra ŋuli ḻakarama ŋuriki yolŋu'-yulŋuwu ŋunhi walala Walŋamirriwuŋu Birrimbirrwuŋu dhaŋaŋgunha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nhenydja ŋunhi balanyara bitjan yothu' yana, bala ŋarra ŋuli ŋunhi wekanhanydja nhumalanha bitjanana bitjan ŋamun'kurrnha, liŋgu yakana ŋuli nhe ḻukanha wäyin ŋanaktja, wakinmirriwunydja wal'ŋu ŋatha ŋunhi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aḏak nhe dhuwala yothu' yana, liŋgu yaka nhe ŋuli dharaŋan wal'ŋu yuwalkkuma djinawa'wuynydja dhäwu' Godku, ga märrama nhe ŋuli yaka, liŋgu nhuma ŋuli yukurra nhina ŋunhi munatha'wuyŋura yana romŋura baḏak. Nhinanydja nhuma yukurra maŋutji-ḏi'yunmirrina yana dhuwala, ga ŋarrtjunmirrina nhuma yukurra bala-lili'yunmirrina bitjanna liŋguna. Dhuwalayinydja munatha'wuynha wal'ŋu rom, ga ŋunhi nhuma ŋuli yukurra nhinanydja bitjandhiyi, ŋunhiyinydja biyaku ŋuli nhuma baḏak dhiyakuy munatha'wuy yolŋu, yakana nhanukalaŋum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huma yukurra ḻakaranhamirri bitjanmirri, “Ŋarranydja dhuwala yolŋu Bolwu warray,” ga nhuma wiripu mala yukurra ḻakaranhamirri bitjanmirri, “Ŋarranydja dhuwala Bulatjku yolŋu,” bitjan. Yo, ŋunhi nhuma yukurra ŋarrtjunmirri bitjanmirriyinydja, waŋanydja nhuma yukurra dhuwali bitjan yana liŋgu bitjan munatha'wuy ŋunhi yolŋu wal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l dhuwala ŋayi Bulatjtja? Ga yol dhuwala ŋarranydja Bolnydja? Ŋilinyunydja maṉḏa dhuwala djämamirri yana nhanŋu Godku. Ŋilinyu ŋuli djäma yukurra ŋunhiyi nhä malanha ŋunhi ŋayi wekaŋala ŋinyalaŋgala, märr yurru nhumanydja märr-yuwalkthirri nhanŋu Garray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äthilinydja ŋarra ŋunhi ḻakaraŋala dhäwuny'tja nhumalaŋgu, bitjarrana bitjarra ŋarra ḻämu-nherrarana ŋunhiyinydja maŋutjina ŋathana nhumalaŋgala ŋayaŋulili. Ga ŋayinydja Bulatjtja balanyarana bitjan yolŋu yurr'yunaramirrina ŋurikiyi dhamul'wuna, liŋgu ŋayi nhumalanha marŋgikuma ŋuli yukurra ḻakarama, märr yurru nhumanydja ŋuthanna Garraywala Romŋura. Yurru God yana ŋayipi waŋgany bitjan walŋanydja ŋurikiyi gurarrthinyarawu ŋathawu rumbalwu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ilimurrunydja ŋuli yolŋu'-yulŋunydja yakana wokthun yolŋuwu ḻämu-nherraṉaramirriwunydja ŋurikinydja, ga yurr'yunarapuyŋuwunydja yolŋuwu, yana ŋilimurrunydja yurru wokthun nhanŋuway yana Godku, liŋgu ŋayipina waŋganynha walŋa-wekanharamirrinydja ŋuriki ŋathawu ŋuthanarawu.]]></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2026-05-20T12:49:46Z</dcterms:created>
  <dcterms:modified xsi:type="dcterms:W3CDTF">2026-05-20T12:49:46Z</dcterms:modified>
  <dc:title>Bible.com.au: 1 Corinthians 3:1-23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