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903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16: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Yurru nhinanydja ŋarra yukurra yurru dhiyala bäyma Yipatjatj wäŋaŋura, ga bay yurru ŋunhi Walu Bandikutjmirri yäku djuḻkthun, liŋgu dhiyala Yipatjatjtja yukurra dhuwala dhärra ḻapthunna dhaḻakarr Garraywalaŋunydja djämawu, liŋgu guḻku' yolŋu walala wirrki ḏukṯuk dhiyaku dhäwu'wu, yurru guḻku'yu romdhu yukurra dhukarrnydja gungama, yana bini walala yurru gulmarama Garraywunyd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Ŋunhi boŋguŋu ŋayi Dimithinydja dhiyali buni, gumurr-ŋamathiya nhanŋu ga märraŋa ŋanya yulŋunydja dhiyaliyinydja wäŋaŋura, liŋgu ŋayinydja dhuwali djäma yukurra Garraywu, balanyara yana liŋgu bitjan ŋarr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aka walala ŋanya nhäŋa, ga ŋula nhaltjarra nhäŋiniŋ' ḻakaraŋanydja, yana walala guŋga'yurra ŋanya, märr yurru ŋayi roŋiyirrinydja ŋarrakala lili ŋayaŋu-ŋamathirri dhika yana. Liŋgu ŋarra yukurra dhukarr-nhämana dhuwala yulŋunydja, ŋayi yurru roŋiyirrinydja goŋ-guḻku'mirrina walalaŋgalaŋumirr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 wiripunydja ŋarra wirrki yana dhika waŋana Bulatjnhanydja marrtjinyarawu balayi ŋunhimalayi, malthuna be ŋayi ŋuripa wiripu-guḻku'wa gutha-ŋaliwa walalambala. Yurru ŋayi Bulatjtja waŋana bitjarra warray, “Yoooo?... yaka dhuwala ŋarraku ŋamakurru dhiyaŋunydja-wala walu marrtjinyarawu bala,” bitjarra ŋayi Bulatjtja. Yurru marrtjinydja ŋayi yurru nhumalaŋgala yalalana, ŋuli nhanŋu yurru gatjaḻnydja ḻapthun.Dhawar'yunarana marrtjinyara-bala wukurriwuy dhäruk Bolwuŋ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utha walala, bira'yurra yana yulŋunydja, ga dhärriya yana wuṉḏaŋarrthiya märr-yuwalkthinyara-ŋuranydja. Yaka wilwilyurra ŋula nhäkunydja, yana ḏälthiya wal'ŋu biyak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a djämanydja wirrki yana wal'ŋu, yurru märr-ŋamathinyarayu djämanydja bala bukmak nhä malanh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iŋgu nhuma marŋgi ḏarramuwu yäkuwu Dhipaniwunydja ga yolŋu'-yulŋuwunydja nhanukalaŋuwu, ŋunhi walalana ŋurruthaŋalanydja märraŋala Godku rom ŋunhilina Guriknha wäŋaŋura, bala walala yukurrana wekanhaminana walalanhawuy walala Garraywala, märr yurru walala guŋga'yun wiripuŋunha Garraywalaŋumirrinha yolŋu'-yulŋunh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utha walala, ḏälku'-ḏalkuma ŋarra yukurra dhuwala nhumalanha waŋanydja. Nhuma yurru dhärukku malthurra balanyarawu yolŋuwu, ga ŋuriki wiripuwurruŋgu ŋunhi walala ŋuli djäma wirrki Garraywu, bitjan ŋayi ŋuli Dhipaniyu. Märraŋa yana walalaŋgu dhäruktja, märr walalana yurru nhumalanha gämanydja yukurr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18 ]]></a:t>
            </a:r>
            <a:r>
              <a:rPr lang="en-US" b="1" sz="3000" spc="0" u="none">
                <a:solidFill>
                  <a:srgbClr val="000000">
                    <a:alpha val="100.00%"/>
                  </a:srgbClr>
                </a:solidFill>
                <a:latin typeface="Calibri"/>
              </a:rPr>
              <a:t><![CDATA[Yo, ŋarranydja dhuwala ḏukṯuk nhumalaŋgu bukmakku nhänharawu, yurru wirrki yana ŋarra märr-ŋamathinanydja ŋunhi walala Dhipani ga Butjunata ga Gayaka marrtjina ŋarrakala dhipuŋuruyi nhumalaŋgala malaŋuru, ga dhiyaŋuna ḻurrkun'thuna ŋarranha mäḏapthunmaraŋalanydja, bitjarra yana liŋgu bitjan walala mäḏapthunmarama ŋuli yukurra nhumalanha. Nhuma yurru nhämanydja dhara'-dharaŋan marrtji balanyarayiwalana ŋamakurru'mirriwalana ḏarramuwala walalaŋgala, bala märr-ŋal'yurrana manaparr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arraywalaŋumirriyunydja yolŋu'-yulŋuyu dhipuŋuru Yaytjaŋurunydja malaŋuru ga malaŋuru, bukmakthu walala djuy'yurruna märr-ŋamathinyara nhumalaŋgunydja dhipali Gorinlilinydja, ga maṉḏa Guwilayu ga dhäykayu nhanukala Burutjilayu ga wiripu-guḻku'yu ŋunhi walala ŋuli waŋgany-manapanmirri maṉḏakala wäŋalili buku-ŋal'yunarawu, walala wiripunydja dhiyaŋuyi walalay djuy'yurruna märr-ŋamathinyara nhumalaŋgu bitjarrayi liŋg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eka'-wikaŋa yana rrupiyanydja, guŋga'yurra Garraywalaŋumirrinhanvdja walalanh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bukmakthu yana ŋanapurrunydja märr-ŋamathinyara djuy'yurruna nhumalaŋgu dhipuŋurunydja.Ŋunhi nhuma yurru Garraywalaŋumirri yolŋu walala waŋgany-manapanmirrinydja ḻuŋ'thun, nhuma yurru dhangi'yunmiya märr-ŋamathiya nhumalaŋguway nhuma bala-lili'yunmiya, liŋgu ŋunhayinydja nhuma gutha'manydjina, gurruṯu'mirrina Garraywalanydj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 dhuwalanydja ŋarra yurru dhawar'marama wukirri ŋarrakalaynha ŋarra goŋdhu wal'ŋu. Ŋarrapinydja dhuwala märr-ŋamathinyara ŋarrakuŋuwaynydja djuy'yurrunayi yana nhumalaŋg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Ŋunhinydja yolŋu ŋunhi ŋayi yukurra yaka märr-ŋamathirri Garraywu, ŋayinydja yurru ŋuriŋiyinydja yolŋuyu yukurra märrama ŋula nhä yätjnha malanha ŋula yolkuŋuna wekanhara, yakana ŋamakurru'.Go Garray buniyan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Ŋarra bukumirriyamanydja yukurra nhumalaŋgu, märr yurru nhuma nhina yukurra märr-ŋamathinyaraŋura dhika wal'ŋu, dhambay-manapanmirri Garraywala Djesu-Christkal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Ŋarrakuŋunydja märr-ŋamathinyara nhumalaŋgu bukmakku yana, yäkuyu Djesu-Christkalana yana.Ga liŋguna dhuwal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anymak, wiripunydja ŋarra yurru nhumalanha waŋa, nhuma yurru rrupiya weka'-wikaŋa ŋurukuna ŋunhi Garraywalaŋumirriwuna yolŋu'-yulŋuwu ŋunhi walala yukurra nhina ŋurruwuykmirri ŋunha Djurutjalam wäŋaŋura. Liŋguna ŋarra bitjarrayinydja waŋana ḻakaraŋala malalili ga malalili Galatjiyawuywalanydja walalaŋgala, ga nhumanydja yurru biyakayi bili yana dhiyali Gorinŋuranydja rrupiya weka'-wikaŋ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iyaka bili Djandi yana nhuma yurru waŋga'-waŋganydhu gurrunhandja marrtji rrupiyanydja ŋuliŋuruyi malaŋuru ŋunhi nhäyinyara mala nhe ŋuli märrama. Biyaka bili walala gurrunharranydja marrtjiya, märr yurru ŋayi rrupiyanydja ŋorrana yukurra, märr yurru nhuma yakana ŋäŋ'thundja marrtji rrupiyawu ŋulinyaramirriyunydjayi ŋunhi ŋarra yurru dhiyali nhumalaŋgal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Ŋunhi ŋarra yurru bunanydja dhiyali, nhumanydja yurru djarr'yunna nhumalaŋguwaynydja ŋula ḏarramuwurrunha, ga djuy'yundja ŋarra yurru walalanha goŋ-djorra'mirrinhana, märr yurru walalana gäma ŋunhi nhumalaŋguŋu rrupiyanydja, mundhurr ŋurikiyi Garraywalaŋumirriwunydja walalaŋgu yolŋu'-yulŋuwu ŋunhamala Djurutjalamlilinyd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 ŋuli nhumalaŋguŋu yurru wakindja ŋula mundhurr rrupiya, ŋarranydja yurru ŋarrapi warray mak marrtji gäma balayi, ga walalanydja nhumalaŋguŋunydja djarr'yunara ŋunhi yurru malthun ŋarrakuna.Bolyu ḻakarama yukurra withiyanarawuy goyurr nhanukalaŋuwuy ŋay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 galki ŋarra yurru marrtjina dhuwala yulŋunydja, withiyanna nhumalanha, yurru ŋäthilinydja ŋathili ŋarra yurru marrtji ŋula Matjataniyakurru wäŋakurru, ga ŋulaŋuruyina dhurrwaraŋuru ŋarra yurru marrtji nhumalaŋgalanydja dhipalinyd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hinanydja ŋarra yurru dhiyali nhumalaŋgala märr-weyin, ŋunhi ŋayi yurru wäŋa djingaryun guyiŋarrmirrinydja yukurra, ga dhipuŋuruna dhurrwaraŋur nhuma yurru ŋarranha guŋga'yundja marrtjinyaralilinydja, wanhamala ŋarra yurru marrtji yukurr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aka ŋarra ḏukṯuk nhumalaŋgu gurririwunydja yana nhänharawu; ŋarranydja yurru nhina märr-weyin yana nhumalaŋgala, ŋuli yurru ŋayi Garrayyunydja yaka ŋarranha djuy'yun ŋula wanhamala wäŋalili.]]></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2026-08-14T13:06:06Z</dcterms:created>
  <dcterms:modified xsi:type="dcterms:W3CDTF">2026-08-14T13:06:06Z</dcterms:modified>
  <dc:title>Bible.com.au: 1 Corinthians 16:1-24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