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i wiripu-guḻkuny'tja bo'puyŋu malthunaramirri ŋurikiy warray, ŋunhi ŋayi yukurrana nhinana dhiyala munatha'ŋura, ga ŋarranydja dhuwala dhuḏitjnha wal'ŋu; ŋarranydja dhuwala yätj yolŋu yukurranha ŋuli nhinanha, yakana ŋamakurru' walala yurru ŋarranha ḻakarama bo'puyŋu bitjan, liŋgu ŋarra ŋuli yukurranha ŋaramurrthinya ga ŋayaŋu-yätjkunha bunha Godku yolŋu'-yulŋunha, Garraywalaŋumirrinha ŋunhi walal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Gunhuny'tja ŋarraku märr-ŋamathina warray, djuḻkmaraŋala warray ŋayi ŋarraku yätjpuynydja ŋunhi, bala ŋayi djäma ŋarranha yuṯakuŋalana dhikana, bo'puyŋuyaŋalana nhanŋuway ŋayi; yakana gulkurunydja ŋayi ŋarraku märr-ŋamathina ga wäthurruna, liŋgu ŋarranydja ŋuli yukurra ŋunhi djäma wirrkina yana wal'ŋu Garraywu, djuḻkmaramana ŋunhi wiripu-guḻku'nha bo'puyŋunha. Yurru yaka ŋunhi ŋarrakiyingalanydja ganydjarryu ŋarra ŋuli djäma, liŋgu Godthu yana ŋayipi ŋuli yukurra gämanydja ga djämanydja ŋarrakala, ga märr-ŋamathinyara nhanŋunydja ŋuli yukurra djäma ŋuliwitjan ŋarrakalaŋukurr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bukmakthu ŋanapurru ŋuli yukurra ḻakarama dhäwuny'tja, ŋunhiyi bili waŋgany yana bitjan, “Djesunydja dhuwala walŋa; walŋathina ŋayi ŋulaŋuru moluŋuru.” Liŋguna nhuma ŋäkulanydja dhuwalayi dhäwuny'tja, ŋarrakuŋu mak ŋurukuŋu walalaŋguŋu ŋunhi wiripu-guḻku'wuŋu bo'puyŋuwuŋu, bala nhuma märr-yuwalkthinana liŋguna.Yolŋunydja walala yurru walŋathirriyi moluŋu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liŋgu muka ŋanapurru ḻakaraŋalanydja nhumalaŋgu, “Garraynydja walŋathina beŋuru moluŋuru,” bitjarranydja, bala nhuma märr-yuwalkthinana liŋguna. Ga nhäkuna nhuma ŋuli wiripu-guḻku waŋa bitjandja, “Ŋunhi ŋuli yolŋu rakunydhirrinydja, bala ŋayi yurru yukurra ŋorra moluŋuranydja gupaḏalnha be, yakana yurru rakunydja be gaŋgathirri rakunyŋuru,” bitjan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8 ]]></a:t>
            </a:r>
            <a:r>
              <a:rPr lang="en-US" b="1" sz="3000" spc="0" u="none">
                <a:solidFill>
                  <a:srgbClr val="000000">
                    <a:alpha val="100.00%"/>
                  </a:srgbClr>
                </a:solidFill>
                <a:latin typeface="Calibri"/>
              </a:rPr>
              <a:t><![CDATA[Yuwalk dhuwala yulŋunydja, ŋilimurrunydja yurru yolŋu'-yulŋunydja walŋathirri biyapul rakunyŋurunydja. Djesunydja ŋunhi ŋurruŋu wal'ŋu yolŋu walŋathina rakunyŋuru, ŋayi ŋunhi ŋurruŋunydja gaŋgathina, ga bitjandhi bili ŋilimurrunydja yurru gaŋgathirriyi yana rakunyŋuru, munguyun ŋanya. Ŋunhi bini rakuny yolŋu yaka gaŋgathinya, bala yakana ŋayinydja bini Garraynydja gaŋgathinya rakunyŋuru. Ŋunhi bini ŋayi Djesu rakunydja baḏak ŋorranha yukurranha moluŋuranydja, bala ŋanapurrunydja bini ŋunhi ḻakarnha dhuwalayi nhumalaŋgu mayali'miriwnha ŋula nhäna, dhäparknha dhäwu', bala nhuma bini märr-yuwalkthinyanydja gulkuruna.Ŋanapurrunydja ḻakaraŋala nhumalaŋgu bitjarra muka, “Gunhu'yunydja walŋakuŋala Djesunha rakunyŋuru.” Ŋunhi rakuny yolŋu yaka gaŋgathinya bini, ŋayinydja bini Djesunydja baḏak ŋorranha yukurranha moluŋura, ŋunhiyinydja bini ŋanapurru dhiyakuyyi bothinyana wal'ŋu ḻakaranha nhumalaŋgala Gunhu'walaŋuwuynydja bitjanayi.Wanhaka dhika ŋayi Garraynydja?... ŋunha baḏak ŋorra yukurra moluŋura?... rakuny yana? Yaka warray. Walŋa warray ŋayinydja, walŋathina ŋayi liŋgu ŋulaŋuru moluŋuru, liŋgu dhuwalayinydja yuwalk yana, ŋunhi yurru rakunymirrinydja yolŋu walala gaŋgathirriyi yana yurru. Ŋunhi bini ŋayi Garray baḏak ŋunhanydja yana moluŋuranydja, ŋunhinydja bini ŋayi yakana bakmaranha ŋunhiyi yätj-dhuwurr, bala yakanydja bini walŋathinya moluŋuru, bala nhumanydja bini baḏak yana ŋunha yätjŋura, winya'-winyayuna yukurranha Gunhu'wala, ga gulkuruna nhuma bini yukurranha märr-yuwalkthinyanydja. Yo, yuwalk Djesuyunydja bakmaraŋala yätjnhanydja dhuwurrnha, djuḻkmaraŋala warray-wala ŋayinydja, bala gaŋgathina warray moluŋurunydja, ga ŋunhinydja walala yolŋu'-yulŋu Garraywalaŋumirri ŋunhi ŋorra'-ŋurra marrtji ŋunha moluŋura, ŋunhayinydja walala yurru yukurra yakana rakuny ŋorra moluŋura mukth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alinydja ŋunhi Garraywalaŋumirri dhuwala nhina yukurra munatha'ŋura, bitjanna ŋali yukurra dhuwala yulŋunydja dhukarr-nhämana Garraywu, gatjpu'yunna nhina bitjanna ŋurukuna ŋunhi ŋali yurru nhina yukurra ŋunhala nhanukalana. Ga ŋunhi bini ŋali rakunydhinyanydja bala liŋguna, ŋunhiyinydja dhawar'yunana ŋali bini, ŋunhinydja bini ŋali gumurr-djararrkmirrina yolŋu walala, djuḻkmaramana yukurra ŋunhinydja yolŋu'-yulŋunha ŋunhi walala ŋuli ḻakarama gumurr-djararrkmirri bitj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yuwalk dhuwala ŋunhi yulŋunydja. Garraynydja walŋathina yana moluŋuru yuwalk, walŋa yana ŋayi nhinanydja yukurra ŋunha; ŋurruŋunydja ŋunhi ŋayi gaŋgathina, bala ŋayina ŋunhi dhämirriyaŋalanydja ŋäthilinydja ŋilimurruŋgu, märr yurru ŋunhanydja ŋunhi rakunymirri ŋorra'-ŋurra marrtji moluŋuranydja gaŋgathirriyi bitjandhi liŋgu yurru, ŋupan ŋan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rakunydhinyamirrinydja rom maḻŋ'thurruna ŋuliwitjarra waŋganygala yolŋuwala dhiyala munatha'ŋuranydja, ga bitjandhi liŋgu waŋganygalayi yana yolŋuwala ŋayi Gunhu'yu bakmaraŋala rakunydhinyamirrinydja rom, märr yurru yolŋu'-yulŋunydja gaŋgathirri moluŋurunydja yuku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nhiyinydja yolŋu Yadamdja rakunydhina, bala bukmaknha ŋilimurru yana rakunydhinanydja dhambay Yadamgalana, yurru Garray Djesunydja walŋathina warray rakunyŋuru ŋulaŋuru, ga bitjandhi liŋgu ŋilimurrunydja yukurra yurru dhambay Garraywala walŋathirriyi rakunyŋu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rru yaka waŋganygurrunydja walu ŋunhi ŋilimurruŋgu Garraywalanydja; ŋayi Garray ŋurruŋunydja gaŋgathina moluŋuru liŋguna, ga ŋilimurru yurru nhanŋuwaynydja yolŋu walala gaŋgathirriyi ŋupan ŋanyana, ŋulinyaramirriyuna ŋunhi ŋayi yurru roŋiyirriyi lili dhi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nydja dhuwala walŋathina beŋuru moluŋurunyd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Djesunydja yurru yuwalk roŋiyirri dhika, bala yurru ŋunhiyinydja dhä-yawar'yunaramirrina wäŋa; Garrayyu Djesuyu ŋayipi yurru monyguma ŋunhinhanydja walalanha be ŋurruŋumirrinhanydja wal'ŋu ŋunhi walala buŋgawamirri nhina yukurra dhika, ga ganydjarr-ḏilkurrunhanydja be nhänhanydja waŋarrnha walalanha, bala ŋuliŋuruyi buwayakkunharaŋurunydja ŋayi yurru Garrayyunydja nhanukala gumurr-wekama Gunhu'walana, märr yurru ŋayipi waŋgany ŋurruŋunydja wal'ŋu bukmakku, God Gunhu'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ŋgu Garraynha nhina yukurra yurru ŋunha ŋurruŋunydja wal'ŋu, yana liŋgu-u-u ga bukmakkuma ŋayi yurru yana Godthu monyguma ŋunhinhanydja walalanha ŋunhi walala nhanŋu miriŋu; walala yurru marrtji ŋorra'-ŋurranydja Garraywala ḻukuŋurana bukm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bukmaknha yana nhanŋuway miriŋunhanydja ŋayi yurru buwayakkumana-wala yana, ga dhuḏiŋunhanydja ŋunhinydja ŋayi yurru Godthu dhawar'marama rakunynh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Gunhu'yu ŋayipi nherrara Garraynha Djesunhanydja, ŋurruŋukuŋala bukmakkunydja, märr yurru bukmak nhänydja malanha nhanukiyingala ŋoyŋura wal'ŋu, ḻukuŋura ŋunha, bitjan yukurra djorra'yunydja ḻakarama. Yo, bukmak nhä malanha nhanukala ŋoyŋura warrpam Garraywala, yurru Gunhuny'tja ŋayipinydja yaka warray nhanukala ŋoyŋura, liŋgu nhanukuŋu muka ŋunhi Gunhu'wuŋu ḻuku-nherraṉara nhanukalanydja Djesuwalanydja nhä malanha bukmak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nhi yurru marrtji nhänydja malanha ŋorra nhanukalaynha Garraywalana lukuŋura liŋguna, bala yurruna ŋayinydja yurru Gäthu'mirriŋu yulŋunydja ŋanyapinyay ŋayi nherraṉmirri Gunhu'walana ḻukulili, ŋurikalayi liŋgu ŋunhi ŋayiŋga nhanukala goŋlilinydja nherrara bukmak nhänydja malanha, bala Garray ŋayipi ga bukmaknha nhä malanha yurru nhina yukurra Gunhu'walana goŋŋura warrpam, märr yurru ŋayipi Gunhu' nhina yukurra biyapulnydja-wala wal'ŋu ŋurruŋu bukmakku nhäku malaŋuwu, bitjanna liŋgu yur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nhi ŋuli yolŋu rakunydhirri, ŋunhiyi ŋunhi ŋayi yaka muḻkurr-ḻupthunara, wiripunydja ŋuli yolŋu walala muḻkurr-ḻupthun mali ŋayina. Ga ŋuli ŋayi be mukthun rakunydhinyaranydja ŋunhiyi yolŋu, bala nhäkuna walala ŋuli bitjandhinydja ŋunhi muḻkurr-ḻupmarama dharapulŋura ŋurikalayinydja rakunygalanydja yolŋuw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Yo, ŋunhi bini yolŋu yakanydja walŋathinya dhurrwaraŋuru rakunyŋurunydja, ŋunhinydja bini ŋarra ḏaḏawyunana ŋulaŋuru Garraywalanydja romŋuru, liŋgu bitjan liŋgu walala ŋuli wiripu-guḻkuny'tja ŋunhi ŋuyulkthirrina ŋarraku. Bitjan liŋgu walu-ŋupan ŋuli ŋayaṉ'mirrinydja yolŋu ŋayaṉ'-dharra yukurra ŋarraku. Ŋarra ḻakarama yukurra nhumalaŋgu dhuwalayi, liŋgu ŋarra wokthunna yukurra nhumalaŋgu, bili ŋalinydja dhuwala waŋganynha maṉḏa yana, dhambay Djesu-Christkalana, Garraywalana ŋilimurruŋgalaŋuw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dhiyala Yipatjatjtja wäŋaŋura walala yukurrana mari ŋamaŋamayurruna ŋarraku yindi, bala ŋayaṉ'-dharrananydja walala yukurrana ŋarraku bitjarrana bitjan ŋuli maḏakarritj wäyin mala. Yurru yakana ŋarranydja ŋuli ḏaḏawyun ŋulaŋuru Garraywalanydja romŋuru, liŋgu ŋarranydja ŋuli yana gaŋgathina rakuyŋuru walŋathina-wala ŋunhi walala bini bunha ŋarranha rakunygunhanydja, rumbal-winya'yunmaranhanydja. Yo, ŋunhi bini be rakunyŋuru yolŋu yakanydja walŋathinya, ŋilimurrunydja ŋuli yana ḻukina marrtji ŋathana ga ŋarkula'na, goŋmirriyina dhiyala, liŋgu galki rakunydhirrina ŋilimurru yurru, ga dhawar' way be walŋanydja dhiyalana bäym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unhi ŋuli nhe malthurru ŋuripanydja yolŋu'-yulŋuwa ŋunhi walala ŋuli bitjandhi djarrpi'kuma ḻakarama, ŋunhiyinydja walala yurru nhunana bilmarama ga gatjpaḻ'marama djarrpi'lil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aka guyaŋiya biyakayinydja djarrpi'kuŋanydja wal'ŋu, yana biyaka dhunupakuŋana wal'ŋu yuwalkkuŋana guyaŋiya, ga ḏaḏawyurrana yätjŋurunydja romŋuru. Wiripunydja nhuma dhuwali yolŋu walala nhina yukurra dhuŋamirrina, yakana nhuma Godku marŋgi wal'ŋu. Yo, bitjarranydja ŋarra dhuwala waŋana, märr nhe yurru gorana nhuŋuway nhe.Ḻakarama yukurra rumbal yuṯana dhawaṯthun yurru rakunyŋur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utha walala. Dhuwalanydja ŋarra yurru ḻakarama yuwalknha wal'ŋu dhäwu', ḏämbu-ḻayyunmaramana nhumalanha wal'ŋu ŋunhiyi liŋgu ŋunhi ŋarra ŋäthili nhumalaŋgu ḻakaranha ŋuli. Liŋguna nhuma märraŋalana, bala nhuma yukurra dhärrana dhiyalamiyinydja, ga dhiyaŋuyinydja dhäwu'yu nhe yurru walŋathirrina nhina yukurra, ŋuli nhe yukurra yurru ŋayathama baṯ bitjandja, mukthundja yana-wala yurru. Ga ŋuli nhe yänanydja, yana wakalnydja märr-yuwalkthina, nhenydja yurru yakana walŋathirri ŋuriŋi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iripunydja nhuma yurru dhä-wirrka'yun bitjan gam', “Ŋunhi yurru ŋayi Garrayyu gaŋgathinyamarama ŋulaŋuru moluŋuru rakunymirrinhanydja yolŋu'-yulŋunha, ga nhäyinyarana dhika rumbalnydja walala yurru ŋunh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hä nhe dhuwala?... ḻiyamiriw ga dhuŋa yulŋunydja? Ŋunhi nhe ŋuli yuṯanydja ŋaraka ŋatha dholkuma munatha'liliydja, ŋäthilinydja ŋayi yurru ŋunhiyi ŋaraka rakunydhirri, bala ŋuliŋuruyi rakunydhinyaraŋurunydja ŋayi yurru walma walŋana wal'ŋu, yuṯana biṯpiṯ.]]></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ŋunhiyi nhe ŋuli dholkumanydja ŋaraka waŋgany, mak ŋatha ŋaraka birraliny'tja, mak ŋula nhä borum ŋaraka, yurru ŋuliŋuruyi ŋarakaŋurunydja yurru maḻŋ'thun wiripuna rumbalnydja ŋunhi yurru marrtji gurarrthirrinydja b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bukmak ŋunhiyi ŋarakanydja malanha yurru ŋuthan marrtji ŋupanayŋu yana bala, wiripu ga wiripu rumbalnydja ŋurikiyi malaŋuwu, ŋulinyarayi liŋgu rumbalnydja malanha yana ŋunhi ŋay ŋuli Godthu wekama ŋurikiyi ŋarakawu, ŋayipi yana muḻkurr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bitjandhi liŋgu marrtji'-marrtjinyara-mirrinydja rumbal ŋunhi wiripu ga wiripu, balanyara bitjan yolŋunydja ga wäyin ga guya, yurru bukmak ŋunhiyi ŋarakamirri walala yulŋunydja ga barrwaṉ'mirri, yurru barrwaṉ'tja barrku'-barrkuwatj.]]></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wiripunydja nhä malanha rumbal ŋunhi dhiyaku munatha'wu warray nhinanharawu, ga wiripunydja nhä malanha rumbal ŋunhi ŋurukuy djiwarr'wuynha. Ga ŋunha djiwarr'wuynydja dhapirrk yana dhika, ga dhiyalimi munatha'ŋuranydja ga wiripuyi, yurru dhapirrkmirriyi y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balanyara bitjan walunydja dhapirrk yana dhika, ga ŋaḻindi ga ganyu malanha dhapirrkmirriyi yana dhika, yurru wiripu ga wiripu rumbalnydja malanha, barrku'-barrkuwatj dhika. Ga balanyara bitjan waŋgany gaŋyu ganaŋ'thun yukurra wiripuwurruŋgala, yurru ŋupanayŋu ŋunhi yulŋunydja dhapirrkmirri rumbalnydja warrp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 bukmak rumbalnydja ŋunhi walalaŋgu barrku'-barrkuwatj yana, yurru warrpam dhapirrkmirri yana, ga bitjandhi yurru ŋunhi yolŋuwunydja walalaŋgu rumbal ŋunhi walala yurru yukurra walŋathirri rakunyŋurunydja gaŋgathirri bitjandhina. Dhuwalanydja gay' rumbal walala yurru ŋunhi gurrunhan ŋunha munatha'lilinydja buḻwaŋ'thunaramirri warray, winya'yun warray yurru, yurru dhipuŋuruyi moluŋurunydja yurru ŋunhi gaŋgathirri wiripuna dhikana yuṯana wal'ŋu rumbal, ŋunhi yurru yakana buḻwaŋ'thun, dhuwalayinydja yurru dhawaṯthun ŋunhina liŋguna, yakana yurru dhawar'yu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huwalanydja rumbal walala yurru ŋunhi dholkuma yalŋgi' warray, yaka warray wal'ŋu ŋamakurru, yurru ŋayi yurru biyapul gaŋgathirri yulŋunydja dhuwalayi rumbalnydja, ḏälnha wal'ŋu ga dhapirrknh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lala yurru dholkuma dhuwala ŋunhi rumbal munatha'wunydja, munatha'lilina gurrunhan, yurru gaŋgathirrinydja ŋayi yurru wiripuna wal'ŋu rumbalnydja dhika, ŋurukuynha djiwarr'wuynha ŋunhi. Yo, dhiyala munatha'ŋuranydja yolŋu yukurra nhina ŋunhina liŋgu munatha'wuynha yana rumbal, ga ŋunhala djiwarr'ŋuranydja ŋilimurru yurru yolŋu'-yulŋu nhina yukurra ŋurukuynha yana djiwarr'wuynha rumbal yolŋu wal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nhiyinydjayi dhäwu' ŋunhi ŋarra ḻakaraŋala nhumalaŋgu ŋurruŋuna wal'ŋu biyapulnha, dharrpalnha yana, yakana ŋarrakiyinguŋu muḻkurrwuy maḻŋ'maranhara, yana ŋarra dhuwalayi märraŋalanydja ŋurikiŋina walalaŋguŋu ŋunhi walala nhäŋala walalawuynha wal'ŋu maŋutjiyu, balanyara gam, ŋunhi dhäwuny'tja. Garraynydja rakunydhina ŋilimurruŋgala dharapulŋura, liŋgu ŋilimurruŋgala yätjthu, bitjarra yana liŋgu bitjarra djorra'yu ŋäthili yukurrana ḻakaraŋal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iŋgu djorra'yu yukurra ḻakarama bitjan, “Ŋathilinydja ŋayi Godthu waŋganynha yolŋunha djäma yolŋukuŋala Yadamnha yäkunha, ŋayi yukurrana ŋunhi nhinana dhiyala munatha'ŋuranydja walŋa yana yulŋunydja, ga dhuḏiŋunhanydja ŋayi Godthu wiripunhanydja yolŋunha wekaŋala yäkunha Djesunhana, ga dhuwalayina ŋayina ŋunhi djiwarr'wuynydja yolŋu, walŋa-wekanharamirrinydja wal'ŋ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 ŋunhiyi djiwarr'wuynydja wal'ŋu yaka ŋäthili dhiyala maḻŋ'thurruna; ŋunhiyi ŋayina munatha'wuynha wal'ŋu maḻŋ'thurruna ŋäthilinydja, bala yurruna ŋayinydja djiwarr'wuynydja ŋunhinydja wal'ŋu maḻŋ'thurruna dhuḏitjnh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Ŋurruŋunhanydja ŋayi yolŋunha ŋunhi Yadamnhanydja Godthu ŋamaŋamayurruna yolŋukuŋala munatha'ŋuru warray, dhipuŋuru warray, ga ŋayinydja ŋunhi wiripunydja yolŋu yäku Djesu-Christtja, ŋulaŋuru warray ŋayinydja djiwarr'ŋuru warray dhunarrana lil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 munatha'wuynydja yolŋu walala munatha' yana, balanyara bitjan ŋayi Yadam munatha' yana, dhipuŋuru warray ŋayi ŋamaŋamayurruna, ga ŋilimurrunydja dhuwala yolŋu walala ŋunhi ŋilimurru liŋgu märraŋala djiwarr'wuynha walŋa ŋunhina ŋilimurruŋgalay ŋayaŋulili, ŋilimurrunydja dhuwala ŋurukuynha djiwarr'wuynha yolŋu walala, balanyarana bitjan ŋunhiyi yolŋu ŋunhi ŋayi beŋuru djiwarr'ŋuru maḻŋ'thurrun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 dhuwala ŋilimurru dhiyalanydja nhina yukurra djan'ku yana rumbal munatha', bitjan ŋayi ŋunhi munatha'wuy yolŋu Yadam, ga ŋunhalanydja yalalanydja ŋilimurru yurru rumbal djiwarr'wuynha wal'ŋu nhina yukurra, djan'kuna bitjan ŋunhi djiwarr'wuynha wal'ŋu yolŋu Djesu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Märr-yuwalk ŋarra nhumalaŋgu yukurra ḻakaramanydja gutha walala. Dhuwalanydja rumbal dhiyaku munatha'wu warray yana, yakana yurru ŋayi dhuwala ŋarakamirrinydja ga gulaŋmirrinydja rumbal nhina yukurra ŋunhala Godkalanydja wäŋaŋura, liŋgu yakana yurru ŋula nhä buḻwaŋ'thunaramirrinydja ŋorra marrtji ŋunhala djiwarr'ŋuranydja, liŋgu ŋunhalanydja nhä malanha yurru walŋana yanana bitjan liŋgu, yakana yurru buḻwaŋ'thu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2 ]]></a:t>
            </a:r>
            <a:r>
              <a:rPr lang="en-US" b="1" sz="3000" spc="0" u="none">
                <a:solidFill>
                  <a:srgbClr val="000000">
                    <a:alpha val="100.00%"/>
                  </a:srgbClr>
                </a:solidFill>
                <a:latin typeface="Calibri"/>
              </a:rPr>
              <a:t><![CDATA[Ŋäka walala, dhuwalanydja ŋarra ḻakarama yurru ŋunhina dharrpalnha wal'ŋu, ŋunhi ŋayi yaka maḻŋ'thurruna warraŋulthina ŋäthili dhuwalayi. Yaka yurru ŋilimurru bukmak rakunydhirri, bala ŋorra'-ŋurra marrtji ŋunha moluŋuranydja, yurru bukmakthuna yana ŋilimurru yurru märramanydja ŋunhiyi yuṯanydja wal'ŋu rumbal, liŋgu ŋulinyaramirriyuna ŋunhi yurru ŋayi yiḏakiyinyarayu ḻoḻ'thundja, ŋunhiyinydja dhä-yawar'yunna yurru, ga dhunupana yana ŋilimurru yurru bukmaknha wiripuyirri rumbalnydja. Liŋgu rirrakay yurru ŋunhiyinydja ḻoḻ'thun, bala walalanydja yurru ŋunhinydja rakunymirrinydja yolŋu'-yulŋu ŋunhi walala marrtji ŋorra'-ŋurra ŋunha moluŋura, dhunupana yana walala yurru ḏurryun ŋunhina wal'ŋu rumbal yuṯana, buwayakthinyamiriwnha. Ga ŋalinydja ŋunhi walŋamirrinydja yurru bitjandhiyi yana dhunupana wiripuyirrina ŋunhili yana bäym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Liŋgu ŋayi yurru dhuwalanydja ŋilimurruŋgu buwayakthinyamirrinydja rumbal bitjan yupthunna yurru, bala nherraṉ yurru yuṯana buwayakthinyamiriwnha ŋunhina rumbal ŋilimurruŋgala; dhuwalanydja gay' rumbal rakunydhinyamirri warray, yurru ŋayinydja ŋitjalanha yurru wekama wiripuna dhikana, yuṯana yana, rakunydhinyamiriwnha wal'ŋu ŋunhin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o, ŋali yukurra yurru dhärra ŋurikimirri yuṯamirrinydja wal'ŋu rumbalmirri, ŋurikimirrina ŋunhi buwayakthinyamiriw ga rakunydhinyamiriw, ga ŋulinyaramirriyu liŋgu yurru rakunydhinyaramirrinydja rom winya'yun buwayakthirrina liŋguna. Ŋäthilinydja ŋunhi yolŋuyu wukirri yukurrana bitjarra gam',“Rakunydja rom dhawar'yurrunana liŋguna,liŋgu ŋayina walŋana wal'ŋu ŋunhina djuḻkthurruna,Liŋgu ŋunhiyi rakunydja rom liŋguna buwayakkuŋalana dhikana ŋuriŋiyi walŋayun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Yakana yurru biyapulnydja yolŋu'-yulŋu rakunydhirri,liŋgu ŋayina ŋunhi bakmaraŋalanydja ganydjarr rakunygunydja,bala buwayakkuŋalana yana-walawarrpam'nha.” Ga yuwalkthi yurru dhuwalayi bitjandja maḻŋ'thun. Yakana yanana ŋayi yurru rakunydhunydja buma yolŋunha rakunyguma biyapul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akunydhinanydja ŋayi, bala walala ŋanya gurrunhara molulilina. Ŋorrananydja ŋayi ŋunhili moluŋura märrma' munha', bala wiripuŋuyunydja munhayu ŋanya ŋayi Gunhu'yu walŋakuŋalana beŋuruyi moluŋurunydja. Yuwalk dhuwalayi yana bitjarrayinydja maḻŋ'thurruna, bitjarra yana liŋgu bitjarra djorra'yu ŋäthili yukurrana ḻakaraŋal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Dhiyaŋunydja-wala ŋilimurru ŋuli bukmakthi yana rakunydhinydja, bili ŋuriŋina ŋilimurruŋgalay yätjthuna, liŋgu ŋilimurru bukmakthuna baḏatjurrunanydja rom ŋunhi Godthu wekaŋala Mawtjitjkal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Yurru Godthu ŋayipi bakmaraŋala ŋunhiyi rakunydhinyamirrinydja rom, ga buwayakkuŋala ŋayi yuwalkkuŋalanydja dhika wal'ŋu ŋuliyina Djesu-Christkala ŋilimurruŋgalayŋuwala Garraywalana. Gul' ŋilimurrunydja wokthunna Gunhu'wu Godku, liŋgu ŋalinydja yurru bitjandhi djuḻkmaramayi yana rakunynha romnha dhambay Garraywalayi yana, liŋgu ŋali yurru nhinana yana walŋana wal'ŋu nhanukala, bitjanna liŋgu yurr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ärr-yuwalk yana ŋunhayi yulŋunydja gutha walala. Bala nhuma yurru dhärriya wuṉḏaŋarrthiya nhanukala Garraywala, ga yakana wingil'wingilyurranydja yukirriya biyaka liŋgu. Ḻayḻayyurranydja yana Garraywala, ga djäma nhanŋu bala yana mukthurra. Yuwalk yana dhuwala yulŋunydja. Ŋunhi nhe yurru ŋula nhänydja djäma Garraywu, nhanukalaynydja yana ganydjarryu, ŋunhiyinydja nhe yurru yakana djäma dhäparktj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dhurrwaraŋuru ŋuliŋurunydja ŋunhi ŋayi walŋathina beŋuru moluŋuru, bala ŋayi maḻŋ'maranhamina Betawalana, ga ŋuliŋurunydja ŋayi maḻŋ'maranhamina ŋanyapinyay ŋayi nhanukalaŋuwala ḻundu'mirriŋuwalana walalaŋgala, ŋurikalana 12-kalana, nhäŋalanydja walala ŋanya ŋunhi rumbalmirri yana wal'ŋu dhi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uliŋuruyinydja dhurrwaraŋuru guḻku'yuna yana nhanukala malthunarapuyŋuyu walalay ŋanya nhäŋalanydja. Waŋganymirri 500 ŋunhi nhanŋu malthunarapuyŋunydja walala ḻuŋ'maranhamina yukurrana waŋganylili, bala ŋayinydja marrtjina maḻŋ'thurrunana walalaŋgala, bala walala bukmakthuna nhäŋalanydja ŋanya ŋunhi maŋutjiyunydja walalaŋgalay walala. Ga guḻku' yana dhika malaŋuru ŋuliŋuruyi baḏak yana walŋa nhina yukurra dhuwala, yurru wiripu-guḻkuny'tja märr-ḻurrkun' liŋguna ŋunhana Garraywal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liŋuruyi ŋayi Djayimdhu nhäŋalayi ŋanya Djesunha, ga dhäŋuru ŋuliŋuruyinydja bo'puyŋuyuna walalay nhanukala nhäŋala ŋanya bukmakth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uḏitjnha ŋarranydja ŋanya nhäŋala Djesunha, ŋayi maḻŋ'maranhamina ŋanyapinyay ŋayi ŋunhala dhukarrŋura ŋarrakala, ŋuriŋina ŋarrana dhuḏiŋuyuna wal'ŋu, ŋunhi ŋarra malthurruna nhanbala dhuḏitj.]]></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2026-05-20T12:13:05Z</dcterms:created>
  <dcterms:modified xsi:type="dcterms:W3CDTF">2026-05-20T12:13:05Z</dcterms:modified>
  <dc:title>Bible.com.au: 1 Corinthians 15:1-58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