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3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4: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nhi ŋuli ŋurruŋuyu yolŋuyu ḏarramuyu rirrakay ḻoḻ'thun yiḏakiyu, ḻuŋ'thunmarama nhanŋuway ŋayi miṯtji marililinydja marrtjinyarawu, ŋuli yurru ŋayi rirrakay ḻoḻ'thun yiḏaki dharaŋanamiriwnydja, walalanydja yurru ŋunhi ḏarramuwurrunydja yakana gumurr-ŋamathirri bala withiyan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alanyarayi bili dhärukkunydja; ŋunhi yurru ŋayi yolŋu waŋa dharaŋanamiriwyunydja dhärukthu, ŋunhinydja yurru yakana ŋula yolthu yolŋuyu dharaŋan wal'ŋu dhäwu', yana ŋayi yurru waŋa ŋunhinydja ŋula wanhamal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hiyalanydja dhuwala munatha'ŋuranydja guḻku' yukurra dhäruk waŋa yolŋu walala, wiripu ga wiripu ga wiripu dhäruk, yurru bukmak dhuwalayi walala dhäruktja mayali'mirri, warrpam' y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ŋunhi ŋuli ŋayi yolŋu waŋi ŋarraku wiripunydja dhäruk mulkurunydja, ŋarranydja ŋuli ŋunhi ŋäku rirrakaynha yana waŋganynha, liŋgu ŋarrakala ŋayi ŋuli ŋunhiyi dhäruktja mayali'miriwyirrina; ŋarrakalanydja ŋayi ŋunhiyi yolŋu bitjan mulkuruna wal'ŋu, ga ŋarra nhanukala yurru bitjandhi bili mulkuruthirri y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urrum'thurra walala yana biyaka guyaŋiyanydja. Yuwalk yana nhuma yukurra dhuwala djälthirrinydja ŋurikiyi wal'ŋu mundhurrwunydja malaŋuwu, djiwarr'wuywunydja wal'ŋu ŋurikinydja, yurru wirrkinydja biyakanydja ḻarruŋa ŋurikiyinayi, dhärukku ḻakaranharawu warraŋulkunharawu, märr yurru bukmaknha ŋunhi Garraywalaŋumirrinha walalanha ŋayaŋu-wuṉḏaŋarrkuma ŋuriŋiyi nhokala dhärukth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riŋi yolŋuyu ŋunhi ŋuli wekama dhäruk mulkurunydja dharaŋanamiriwnydja, ŋayi yurru ŋäŋ'thundhi Garraynha ŋuriki mayali'wunydja, märr yurru wiripu-guḻku'yunydja ŋäma dharaŋandhi ŋunhiyi dhäru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nhi ŋarra ŋuli bukumirriyama bitjandhinydja wiripukurrunydja dhärukkurru, ŋunhiyinydja bukumirriyanharawuy yukurra marrtji ŋuli ŋulaŋuruna ŋarrakalay birrimbirrŋuruna yana, yakana ŋarrakalay guyaŋinyaraŋuru, liŋgu muḻkurrŋuranydja ŋarrakala yaka yukurra maḻŋ'thun ŋuli ŋunhiyi dhäru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nhaltjanna dhika ŋarra yurru yulŋunydja? Ŋarra yurru bukumirriyamanydja ŋarrakalay birrimbirryuna, ga biyapul ḻiyayu ŋarra yurru bukumirriyama, märrma'yu; ga miyaman ŋarra yurru manikay ŋarrakiyingala birrimbirryu, ga ḻiyayu ŋarrakiyingalay ŋarra yurru miyaman bitjandhi liŋgu y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nhi nhe yurru bukumirriyama nhokalay nhe birrimbirryunydja, wokthun yurru wiripukurrunydja dhärukkurru, ŋayi yurru ŋunhi wiripuyunydja yolŋuyu ŋämana, ŋuriŋinydja ŋunhi ŋayi yaka marŋgi; yakana ŋayi yurru ŋunhiyinydja yolŋu waŋa, “Yo yuwalk,” bitjan, ŋurikiyi nhokalaŋuwuy buku-wekanharawuyyunydja, liŋgu yakana ŋayi dharaŋan ŋäma ŋuli dhäruk ŋunhi nhokuŋu waŋanh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Ḻatju'kuma warray dhika nhenydja yurru ŋunhi bitjandhi buku-wekamanydja bukumirriyama, yurru ŋuriŋi nhokala bukumirriyanharayunydja yurru yakana ŋunhi ŋayaŋu-wuṉḏaŋarrkuma yolŋunha wiripuŋunhanydja ŋunh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uwalanydja dhärukpuy ḻakarama yukurra dharaŋanamirriwuy ga dharaŋanamiriwwu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buku-wekamanydja ŋarra yukurra Garraynha, ŋunhi ŋarrakalanydja ŋayi wekaŋala dhuwalayi mundhurr biyapul warray dhaŋaŋ, wirrkina yana ŋarranydja ŋuli ŋunhi bitjandhi waŋa bukumirriyama mulkurunydja dhäruk, dharaŋanamiriwnydja ŋunhi, djuḻkmarama warray ŋuli nhumalanha bukmaknha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ŋunhi ŋilimurru ŋuli ḻuŋ'maranhamirri waŋgany-manapanmirrinydja, ŋarranydja ḏukṯuk ŋarra yurru waŋa dharaŋanamirriyu dhärukthu, märr bukmakthu yolŋu'-yulŋuyu yurru dharaŋan ŋäma. Bäyyi warray ŋarra yurru waŋa ḻurrkun'tja dhäruk dharaŋanamirrinydja, dhiyaŋuyina ḻurrkun'thuna dhärukthu yurru ŋunhi marŋgikumanydja wiripunhanydja yolŋu'-yulŋunha. Ga ŋunhi ŋarra ŋuli guḻku'yunydja dhikanydja dharaŋanamiriwyu dhärukthu waŋi, yakana walala yurru yolŋu walala marŋgithirri ŋuriŋiyinydja dhärukthu; nhinana yana walala yukurra yurru bitjan liŋgu dhuŋamirrina, ga balanyarayinydja yakana yana ŋamak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utha walala. Yaka biyakanydja guyaŋiya bitjan ŋuli ŋunhi yothu'yu. Biyaka yana waḏutja buku-meṉguŋa ŋula nhänydja yätjtja ŋunhi rom, bitjan ŋuli ŋunhi yothu'yu bitjandhi waḏutja meṉguma yana ŋula nhä, yurru biyakana guyaŋiyanydja dhunupayaŋana, ḏälkuŋana wal'ŋu ga ŋamakurru'na, bitjan ŋuli ŋunhi ŋaḻapaḻyu. Yo, ḏälkuŋayi wal'ŋu ḏukṯukthiya ŋurikiyina ŋunhi yurru guŋga'yun wiripu-guḻku'nha yolŋu'-yulŋun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unha Godkalanydja djorra'yu ḻakarama yukurra yana bitjan gam', “Garraynydja yukurra waŋa bitjan, ‘Ŋarra yurru waŋa dhiyaku yolŋu'-yulŋuwu mulku'-mulkuruwala yolŋuwala walalaŋgala; dhäruktja ŋarra yurru wekama walalaŋgu ŋurikala yolŋu'-yulŋuwala ŋunhi walala ŋuli waŋa yukurra wiripuna dhäruk mulkuruna, yurru mukthun walalanydja yurru ŋunhi bitjandhi bili yakayi yana ŋäma, ga yakana yurru mäkiri'-witjun ŋarraku dhäruk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unhi ŋuli yolŋu waŋa mulkurukurrunydja dhärukkurru ŋurikala Garrkuḻukkalanydja Birrimbirrwala, ŋayi yurru ŋuriŋinydja yolŋuyu märr-yuwalkthinyamiriwyunydja ŋäma ṉirryunna, bala dharaŋanna yurru, ŋunhi ŋayinydja Garraynydja ŋunhiyina. Ga ŋunhi ŋuli yolŋu waŋa dharaŋanamirriyunydja dhärukthu, ŋayinydja yurru märr-yuwalkthinyaramirriyunydja yolŋuyu ŋäma dharaŋanna yana, bäyyi ŋayinydja yurru märr-yuwalkthinyaramiriwyunydja yolŋuyu dharaŋan yakana Garraynha ŋunhimalayi dhärukli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unhi nhuma ŋuli Garraywalaŋumirrinydja miṯtji yolŋu walala ḻuŋ'thun, ga nhuma ŋuli bukmaktja waŋi yukirri ŋuriŋi dharaŋanamiriwyunydja dhärukthu, walalanydja yurru wiripu-guḻku'yunydja guyaŋirri nhumalanha bawa'mirri ḻakarama bitjanna, ŋuriŋinydja ŋunhi walala dhuŋamirri, ga ŋuriŋinydja ŋunhi walala yaka ŋuli märr-yuwalkthirri Garraynh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unhi nhuma ŋuli bukmaktja waŋa yukurra dhärukthu dharaŋanamirriyunydja wal'ŋu, ŋayinydja yurru ŋuriŋi wiripuŋuyunydja yolŋuyu dhuŋayunydja ga märr-yuwalkthinyamiriwyunydja ŋämana Godku dhäruk, bala yurru ŋayi ŋayaŋunydja dharaŋanmirrina ŋanyapinyay ŋayi, nhä ŋunhi ŋayi yätj yolŋu, bala ŋayi yurru ŋayaŋunydja wirrkina ḏaw'yun ŋuriŋiyi dhärukth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yurru ŋunhiyinydja nhä malanha ŋunhi yukurra ŋorra djuḻuḻ'maranhara nhanukala ŋayaŋuŋura warraŋulthirrina maḻŋ'thunna, bala ŋayi yurru galkirri ŋunhiyinydja ḻukulilina nhanukala Garraywala, buku-ŋal'yunna manapan Gunhu'wu, ga waŋanydja ŋayi yurru bitjanna ŋunhi, “Yuwalk muka dhuwala Gunhuny'tja yana dhiyalami nhumalaŋgala miṯtjiŋura,” bitjanna.Biyaka djämanydja ŋamathaŋana ŋunhi nhuma ŋuli ḻuŋ'maranhamirrinydja buku-ŋal'yunara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gutha walala, balanyara dhuwala yulŋunydja, ŋarra yurru ḻakaramanydja. Ŋunhi nhuma yurru ḻuŋ'maranhamirri buku-ŋal'yunarawunydja, yurru balanyarawu gam' yulŋunydja. Garrayyu yurru waŋganygalanydja yolŋuwala ḻakarama manikay nhumalaŋgu miyamanarawu, ga wiripuŋuwalanydja yolŋuwala yurru ŋulaŋuru bala maŋutji-ḻaw'marama djorra', ga ḻakarama yurru marŋgikuma ŋuliŋuruyi dhärukŋuru mayali', ga wiripuŋuyunydja yolŋuyu yurru ḻakarama ŋunhiyi ŋunhi nhanukala Gunhu'yu maḻŋ'maraŋala, warraŋulkuŋala mayali', ga wiripunydja yolŋuyu yurru ḻakarama dhäruk mulkuruna, dharaŋanamiriwnha, ga wiripuŋuyunydja yurru yolŋuyu mayali'na wal'ŋu ŋulaŋuruyi ḻakarama, ga bitjandhina yurru ŋunhi bala marrtji yulŋunydja. Yo, ŋamathaŋa yana biyaka djämanydja marrtjiya bala, ŋayi ŋathili waŋganydhu, ga baṯ ŋayinydja yurru wiripuŋuyunydja, ga bitjandhina bili bala, märr yurru dhiyaŋuyi malaŋuyu bukmakthunydja yurru ŋayaŋuna-wuṉḏaŋarrkuma Garraywalaŋumirrinha walalanha ŋunhi miṯtjinh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unhi nhuma yurru ḻuŋ'maranhamirri buku-ŋal'yunarawunydja, yaka bukmakthunydja nhuma yurru yukurra ḻakarama dharaŋanamiriwyunydja mulkuruyunydja dhärukthu, mak yurru waŋganydhu bitjandhinydja waŋa, mak märrma'yu, mak ḻurrkun'thu, yurru ŋunhina bili yulŋunydja ḻurrkun'nha, ga liŋguna, yurru ŋapa-munguyunmirri walala yurru waŋanydja, yaka rrambaŋinydja. Ga ŋunhi ŋayi yurru bitjandhiyi waŋa dharaŋanamiriwnydja dhäruk, bala dhunupana ŋayinydja yurru wiripunydja yolŋu gaŋgathirri, ga ḻakarama mayali'na yana ŋunhiyi dhäru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irrkinydja wal'ŋu goŋ-ŋaḏupthurra märr-ŋamathinyarawuna ŋurikina, ga yuwalkkuŋa yana ḻarruŋa märranharawunydja ŋurikiyi wiripuŋuwunydja mundhurrwu malaŋuwu ŋunhi ŋuli ŋayi Walŋamirriyu Birrimbirryu djäma yukurra nhokala. Yurru wirrkinydja ḻarruŋa ḏukṯukthiya wal'ŋu ŋuriki dhärukku-ḻakaranharawu dharaŋanamirriwu, märr nhe yurru warraŋulnha wal'ŋu ḻakaramanydja Gunhu'nha dhärukt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unhi yaka waŋgany yolŋu ŋunhilimi malaŋura marŋgi ḻakaranharawu mayali'wu wal'ŋu ŋuriki mulkuruwu dhärukku, ga ŋayi yurru ŋunhiyi yolŋunydja yakana waŋa wirrkinydja, yana ŋayi yurru waŋanydja ŋunhi dharaŋanamiriw dhäruk ŋuruŋuna ŋayaŋuyuna gayulnha, nhanukalaynha ŋayi ga Godnha maṉḏa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bitjandhi bili ŋula märrma'yunydja mak ḻurrkun'thu yolŋuyu yurru waŋa ḻakarama Godkuŋuna guyaŋinyara dharaŋanamirriyu dhärukthu, ga nhumanydja ŋunhi wiripu-guḻkuny'tja mäkiri'-witjun yurru yukurra, bala gatjarr'yurrana marrtjiya ŋunhiyi dhäruknh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unhi yurru ŋula waŋgany yolŋu yukurra waŋa dhäruk ḻakarama, bala ŋayinydja yurru marrtji Godthunydja dhunupana dhäruknha maḻŋ'marama ŋurukala wiripuŋuwalana yolŋuwala ŋunhilimiyi malaŋura, bala ŋayinydja yurru ŋurruŋunydja ŋunhi waŋanharapuyŋu mukthunna ŋulinyaramirriyunydjay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bukmakthu yana nhuma yurru waŋanydja yukurra ḻakaramanydja Godku dhäruktja, ḏarramuyu ga dhäykayu, yurru waŋga'-waŋganydhu bala yana yulŋunydja, ŋayi ŋathili yurru, ga baṯ ŋayinydja yurru wiripuŋuyunydja, bitjandhina yurru marrtji bala yulŋunydja, märr yurru bukmak yana yukurra marrparaŋ'kunhamirrinydja ga marŋgithirri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unhi ŋuli yolŋu waŋa yukurra warraŋulkuma ḻakarama Godku dhäruk, ŋayi ŋuli dhäruk wekama Garrkuḻukthu Birrimbirryu nhanukala waŋanharawu, yurru yolŋu warray ŋayipi ŋuli ŋunhi waŋa dhäruktja yukurra; ŋayipi yurru yolŋu marrtji waŋa, ga ḏaḏawyun ŋayi yurru ŋunhiyi yolŋu ŋayipi y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aka nhuma yukurra yurru miṯtji ŋunhi liŋgu waŋa dhäwu' ḻakarama rrambaŋi, yana waŋiya waŋga'-waŋgany marrtjiya bala munguyunmiya, liŋgu Godthunydja ŋuli djäma ŋamathama, wurrkurrum, warray, yaka warray dhawuluŋguḻ'kurru.Yo, ŋunhi yurru Garraywalaŋumirri yolŋu walala miṯtji ga miṯtji buku-ḻuŋ'thun dhäwu'wunydja ŋänharawu wal'ŋ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dhäykawurrunydja yurru yaka yukurra dhawuluŋguḻ'-dharra waŋanharamirri walalawuy; mukthun walala yukurra yurru nhina mäkiri'-witjun yana, bitjan yukurra romdja waŋ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uli ŋayi dhäyka ḏukṯuk marŋgithinyarawunydja ŋula nhäku, ŋayi yurru dhä-wirrka'yun nhanŋuway dhuway'mirriŋunha wäŋaŋura, liŋgu gora-wekanhamirrina nhanŋu ŋuriki miyalkku, ŋunhi ŋayi yurru miṯtjiŋuranydja dhäyka yukurra dhawuluŋguḻ'-dharra waŋ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lkala dhika ŋayi Godthu wekaŋala nhanŋuway dhäruktja ḻakaranharawu baḻaka'maranharawunydja? Nhumalaŋgala ŋurikala walalaŋgala?... ŋunhi nhuma ŋuli ḻakaranhamirri ḻiya-djambatj wal'ŋu be?... nhokalay waŋganygala ŋayi wekaŋala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Ŋunhi ŋayi ŋuli yolŋu guyaŋinyamirri ŋanyapinyay ŋayi bitjanmirri, “Ŋarranydja dhuwala dhäwu'-ḻakaranhamirri Godku,” ga ŋunhi yolŋu ŋunhi ŋayi ŋuli guyaŋinyamirri bitjanmirri, “Ŋarranydja dhuwala biyapul wal'ŋu marŋgi ŋuruku djinawa'wu ŋunhi nhänharamiriwwunydja nhäku malaŋuwu,” dhiyaŋuyina yolŋuyu yurru nhäma dharaŋandja ŋarrakuŋu dhuwalayi wukirriwuynydja dhäruk, ŋunhi dhuwalayinydja dhäruk nhanukuŋuna nherraṉara, Garraywuŋuna wal'ŋu, yakana ŋarrakuŋu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 ŋuli nhe waŋa ŋäṉarryu dharaŋanamiriwyunydja, ŋuriŋi wal'ŋu Walŋamirriyu Birrimbirryu, ŋunhiyinydja nhe yurru yukurra waŋa nhanukalaynha Gunhu'walana yana, yakana yolŋu'-yulŋuwala, liŋgu yakana yana yolŋuyunydja ŋuli dharaŋan ŋunhinhayi dhäruknha, yana nhuŋuway birrimbirrnha yukurra ŋuli waŋa meṉgunharayŋuna dhäru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ŋunhi ŋayi yolŋu dhuŋanydja, nhinana yana ŋayi yukurra yurru dhuŋana; yakana mäkiri'-witjurranydja ŋuriki yolŋuwu dhärukku, ŋunhi ŋayi yurru yolŋuyu ŋuriŋiyi yakanydja dharaŋan ŋäma ŋarrakuŋu dhäru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 gutha walala ŋarraku, mirithiya yana ḏukṯukthiyanydja wal'ŋu dhäwu'wunydja ḻakaranharawu, märr nhe yurru warraŋulnha yana ḻakaramanydja Godku dhäruk ŋunhi dharaŋanamirrinydja, ga ŋunhi ŋayi yurru yolŋu waŋa wiripukurrunydja dhärukkurru, mulkurukurrunydja wal'ŋu dharaŋanamiriwkurrunydja, yakana ŋanya nhe ŋunhiyi ḏaḏawmaraŋanydja waŋiya waŋanharaŋurunyd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urru biyakana liŋgu djämanydja bukmak ŋamathaŋa yana-wala marrtjiya bala, ŋayi ŋathili, ga baṯ ŋayinydja, biyakana bala yana, romgurruna ŋamakurru'kurruna yana wal'ŋu dhikan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nhi nhe ŋuli waŋa dhärukthu dharaŋanamirriyunydja, ŋuriŋi bili Walŋamirriyu Birrimbirryu wal'ŋu, warraŋul yana ḻakarama Gunhu'nha maḻŋ'marama wal'ŋu dhäruk, ŋunhiyinydja nhe yukurra yurru waŋa yolŋu'-yulŋuwalana, liŋgu ŋuriŋiyi nhokala dhärukthunydja ŋuli marrtji guŋga'yunna yolŋu'-yulŋunha, ga ŋayaŋu-wuṉḏaŋarrkumana gäma, ga marrparaŋ'kumana ŋuli walal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i ŋuli yolŋu waŋa dharaŋanamiriwyunydja dhärukthu, ŋunhiyinydja ŋuli ŋayi ŋayaŋu-wuṉḏaŋarrkunharamirri nhanŋuwaynha ŋayi, ga ŋunhi nhe ŋuli waŋa dhäruk dharaŋanamirrinydja, ŋunhiyinydja biyaku ŋuli nhe yurru ŋayaŋu-wuṉḏaŋarrkuma guḻku'nhana yolŋu'-yulŋu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rranydja ḏukṯuk nhumalaŋgu, nhuma ŋuli bukmak biyakuyina yukirri waŋi dhärukthu mulkuruyu dharaŋanamiriwyuna, yurru biyapulnydja wal'ŋu ŋarra ḏukṯuk, nhuma ŋuli bukmak waŋi dharaŋanamirriyuna dhärukthu, warraŋulwuna ḻakaranharawu Garraywalaŋuwu dhärukku. Liŋgu ŋunhinydja yolŋu ŋuli waŋa dharaŋanamirriyunydja dhärukthu, ŋunhiyinydja ŋuli ŋayi biyapulnha marrtji wekama wiripuŋuwala yolŋu'-yulŋuwala, djuḻkmarama ŋayi yukurra ŋuli ŋunhinhanydja ŋunhi ŋayi ŋuli yukurra waŋa dharaŋanamiriwyu dhärukthu. Yurru ŋunhi yurru ŋula yolthu yolŋuyu märrama mayali' ŋunhiyi dharaŋanamiriwnydja dhäruk, bala waŋa ḻakaramana yukurra yurru guḻku'wana ŋuripana, ŋunhinydja yurru bukmaknhanydja Garraywalaŋumirrinha walalanha ŋayaŋu-wuṉḏaŋarrkumana ŋuriŋiyi dhärukth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utha walala ŋarraku. Ŋunhi ŋarra ŋuli marrtjinydja nhumalaŋgala, bala ḻakaraŋu dharaŋanamiriwyunydja dhärukthu, yakana ŋayi yurru nhumalanha guŋga'yun dhiyaŋuyinydja dhärukthu; ŋuriŋina bili dhärukthu warraŋulwuyyuna guŋga'yundja wal'ŋu yurru nhumalanha, ŋunhi ŋarra yurru maḻŋ'maramanydja nhumalaŋgala Garraynha, ga ḻakarama nhanukuŋu marŋgi-wekanharanydja dhäruk nhumalaŋgu, märr nhumanydja yurru marŋgithirr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ŋunhi ŋuli yolŋu ŋaḻwa'yun rirrakay dharaŋanamiriw, dhumbal'yunaramirrinydja, ŋunhinydja yurru yakana ŋula yolŋu'-yulŋuyu dharaŋan ŋunhiyi rirrakaynha manikay miyamanarawunydja.]]></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2026-06-09T21:55:21Z</dcterms:created>
  <dcterms:modified xsi:type="dcterms:W3CDTF">2026-06-09T21:55:21Z</dcterms:modified>
  <dc:title>Bible.com.au: 1 Corinthians 14:1-40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