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7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13: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wiripunydja ŋunhi nhä malanha dharrathir' warray yana, yurru yuwalktja wal'ŋu dhuwala märr-ŋamathinyaranydja yurru dhärrana yana, bitjanna liŋguna yurru. Yuwalk warray ŋuli yolŋunydja walala waŋa Godku dhäruk ŋuriŋi Birrimbirryu Walŋamirriyunydja, ga wiripunydja walala ŋuli waŋa dhäruk mulkuru, ga wiripunydja yolŋuyu ŋuli ḻakarama nhä malanha ŋunhi marŋgi-wekanhara Walŋamirriwuŋuna Birrimbirrwuŋu, yurru dhuwalayinydja rom malanha yurru ŋunhalanydja dhawar'yun warr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iŋgu ŋilimurru dhuwala marŋgi märr-gaŋga ŋuli ya' dhiyala munatha'ŋura, yaka warrpam'ku; ga märr-gaŋga ŋilimurru yana ŋuli dhäruk ḻakaram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ŋunhalanydja ŋunhi djiwarr'ŋuranydja ŋilimurru yurru marŋgiyirri biyapulnha wal'ŋu warrpam'nha yana; yakana biyapul ŋayi yurru Garrayyu wekama dharrathir' ŋilimurruŋgala bitjandhinydja nhä malanh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Ŋäthilinydja ŋunhi ŋarra yothu', ŋarra ŋuli waŋanha ga guyaŋinya bitjana yana bitjan ŋuli yothu'yu, liŋgu märr-gaŋga muka ya' ŋarra ŋuli marŋgi ŋäthili. Yurru dhiyaŋunydja-wala ŋarra wakinnha yolŋu, liŋguna ŋarra ḏaḏawyun ŋuliŋuruyinydja yothu'yinyaraŋurunydja romŋur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dhiyaŋunydja-wala ŋali ŋuli yaka dhika warrpam'thun wal'ŋu maḻŋ'marama djiwarr'wuynydja nhä malanha, liŋgu nhämanydja ŋali ŋuli yukurra märr-gaŋga yana, bitjan ŋuli yolŋuyu nhäma mali gapulili. Yurru ŋunhalanydja ŋali yuwalkkumana yurru nhäma, mälkumana yurru. Dhiyalanydja ŋarra dhuwala yana märr-gaŋga marŋgi Godkalaŋunydja romgu, yurru ŋunhalanydja ŋarra yurru marŋgi warrpam'kuna yana, bitjan bili yana bitjan ŋayi Gunhu' marŋgi warrpam' ŋarra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ŋali yukurra yurru bitjan liŋgu märr-yuwalkthirrinydja Garraywu ga dhukarr-nhämana nhina yana, gatjpu'yunna yurru ŋamakurru'wu, ga bitjan liŋgu ŋali yukurra yurru märr-ŋamathirri märryu-ḏapmaramanydja ŋitjalaŋguway ŋali bukmakku, ga ŋanya Garraynha. Yurru märr-ŋamathinyarayuna dhuwala waŋganydhuna djuḻkmaramanydja yukurra nhä malanha wiripunydja ŋunh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ärr-ŋamathinyarayuna romdhu yukurra djuḻkmarama wiripu-guḻku'nhanydjaYo, ḻakaramanydja ŋarra yurru dhuwala biyapul ŋamakurru wal'ŋu romdja, ŋunhi yukurra dhiyaŋuyinydja djuḻkmarama warray wal'ŋu nhänha malaŋunha wiripuŋunhanyd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k ŋali yukurra yurru waŋa dhäruk ŋamathama dhika wal'ŋu, dhiyakuy ŋunhi munatha'wuy, yolŋuwu dhäruk, ga ŋurukuy djiwarr'wuy dhäruk, yurru ŋunhi ŋali yurru waŋanydja märr-ŋamathinyamiriwyuna ŋuli, yakana ŋali ŋuli yukurra märr-ŋamathirri wiripuŋuwunydja yolŋuwu wal'ŋu, ŋunhiyinydja ŋitjalaŋgu dhäruk dhäparknha yana, balanyarana yana bitjan rirrakay-ḏumurru banikin wutthuna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iripunydja ŋarra ŋuli ḻakarama Gunhu'wu dhäruk dhunupakuma ŋuriŋiyi Birrimbirryu wal'ŋu Walŋamirriyu, ga wiripunydja ŋayi ŋuli ŋuriŋiyi Birrimbirryu ŋarrakala maḻŋ'marama warraŋulkumana warrpam'nha, märr yurru ŋarranydja bukmakku marŋgi yana. Yo, wiripunydja ŋayi yurru ŋarraku ŋayaŋu dhaŋaŋguma nhanukalay ŋayi wal'ŋu märr-yuwalkthinyarayu, märr ŋuli ŋarra ŋuriŋiyinydja waŋi giṯthunarawuna bathalamirriwunydja nhäku malaŋuwu yarrkthunarawuna, ga ŋunhi ŋarra yurru bitjandhiyinydja djäma ŋula nhä ŋamakurru Walŋamirriyunydja Birrimbirryu ganydjarryu, ga yakanydja märr-ŋamathirri ŋarra ŋuli wiripuŋuwu yolŋuwu, ŋunhiyinydja ŋarra dhäparknha yana, nhäŋiniŋ'nha wal'ŋu yolŋ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Ŋunhi mak ŋarra ŋuli wekaŋu bukmaktja yana nhä malanha ŋunhi ŋarra ŋayathama ŋuli yukurra, yana rarr'yurruna marrtji ŋuriki ŋurruwuykkuna, ga ŋunhi ŋarra yurru ŋarrapinydja wekanhamirri, ŋula nhaltjan rakunydhirrinydja yurru walŋakunharawu wiripuŋuwuna yolŋuwu, ŋuli ŋarra yurru yukurra yakanydja märr-ŋamathirri wiripuŋuwu yolŋuwu, ŋayinydja yurru Gunhu'yunydja yakana ŋarranha ŋamakurru-ḻakaram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yuwalktja dhuwala märr-ŋamathinyara balanyarana gam': Märr-ŋamathinyaramirrina yolŋu ŋunhina ŋayaŋu-wuyunaramirrinydja wal'ŋu, djäka ŋayi ŋuli wiripuŋuwu yolŋuwu ŋamathama; yakana ŋayi ŋuli ŋunhiyi yolŋu waḏutjanydja ŋanhdharr'yun maḏakarritjthirri, ga yaka ŋayi yurru mel-ḏi'yun ŋula yolŋunha. Yo, märr-ŋamathinyamirrinydja wal'ŋu yolŋu yurru yakana garrwarkunhamirri bathala-ḻakaranhamirrinydja wal'ŋu, yana ŋayi ŋuli nhina ga waŋa ŋamakurru'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akana ŋayi dhä-dhakaṉ ga goŋ-dhakaṉ yolŋu, ga yaka ŋayi wanaŋa-ḏumurru. Yakana ŋayi ŋuli malthun nhanŋuway ŋayi djälwu, ga yakana ŋayi ŋuli ŋayaŋu-mäypathirri. Ŋunhi yurru yolthu djäma yätjtja, ŋayaŋu-yätjkumanydja ŋanya, yakanydja ŋayi yurru guyaŋirri yukurra bitjan liŋgu ŋurikiyi yolŋuwu yätj, ŋayinydja yurru bäy-ḻakaramana, meṉgumana yurru y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märr-ŋamathinyamirrinydja yolŋu yurru yakana ŋayaŋu-ŋamathirri ŋunhi yurru ŋula yolthu djäma yätjtja, yurru ŋayi yurru goŋmirriyirrinydja wal'ŋu mirithirrinydja ŋunhi ŋuli yolŋu walala nhina ŋamathama romŋura, dhunupaŋura yana yuwalkŋura wal'ŋ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märr-ŋamathinyamirriyunydja wal'ŋu yurru yolŋuyu yakana guyaŋirri ga yätj-ḻakarama wiripuŋunhanydja yolŋunha, yana ŋuli ŋunhiyi nhä malanha ŋäkirrmaramana bukmaknha; bitjanna liŋguna ŋayi yukurra yurru märr-yuwalkthirrina Garraywala yana, ga gatjpu'yunna yukurra yurru, galkunna yana ŋamakurru'wuna nhäkurrunydja malaŋukurru ŋunhi, yakana yurru ŋayi märr-ŋamathinyaranydja ŋula ḏaḏawyun gandarrŋura, ga galkirri.]]></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2026-06-24T15:37:14Z</dcterms:created>
  <dcterms:modified xsi:type="dcterms:W3CDTF">2026-06-24T15:37:14Z</dcterms:modified>
  <dc:title>Bible.com.au: 1 Corinthians 13:1-13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