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2: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iŋgu waŋganygalanydja ŋayi ŋuli Garrayyu wekama dhäruk djinbulknha wal'ŋu waŋanharawu, yurru ŋurikala Birrimbirrwala Walŋamirriwala ŋayi ŋuli dhäruk wekamanydja ŋurikiyi yolŋuwu. Ga wiripuŋuwalanydja yolŋuwala ŋayi ŋuli dhäruk wekama djambatjnha wal'ŋu maḻŋ'thunara, bala ŋayi ŋuli ŋuriŋiyi yolŋuyunydja ḻakarama warraŋulnha wal'ŋu nhä malanha ŋunhi yaka ŋuli ŋula yolthu yolŋuyu nhanŋu ḻakaramanydja, yurru ŋurikalayina waŋganygalana Birrimbirrwala ŋayi ŋuli wekamanydja. Ga wiripuŋunhanydja yolŋunha ŋayi ŋuli wekama märr-yuwalkthinyara, ŋunhi wal'ŋu nhanŋuway märr-yuwalkthinyara, yurru ŋurikalayi bili waŋganygala Birrimbirrwalanydja ŋayi ŋuli wekam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wiripuŋunhanydja yolŋunha ŋayi ŋuli mundhurr wekama ḏukthunmaranharamirri, märr yurru ŋayi ŋuriŋiyi yolŋuyunydja ḏukmarama rerriŋuru, ŋuriŋi bili waŋganydhu birrimbirry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wiripuŋuwalanydja yolŋuwala walalaŋgala ŋayi ŋuli ŋuriŋiyi bili waŋganydhu Birrimbirryu djäma ganydjarr-ḏumurruna wal'ŋu yana nhä malanha ŋunhi ŋuli yakana ŋula yolthu gänanydja biyakuyi djäma. Ga ŋuriŋi bili Birrimbirryu ŋuli dhäruk wekama wiripuŋunhanydja yolŋunha, bala ŋayi ŋuli waŋanydja dhäruktja ganydjarrmirrina, ḻakaramanydja ŋuli yukurra guyaŋinyaranydja nhanŋuwaynha Godkuna yanana. Ga wiripuŋunhanydja yolŋunha ŋayi ŋuli wekama dharaŋanarawu wal'ŋu birrimbirrwu walalaŋgu; ŋayi yurru ŋäma dharaŋan ŋunhinydja dhäruk ga djäma ŋunhi ŋuli yuwalktja dhawaṯthun wal'ŋu ŋulaŋuruna Walŋamirriwuŋuna Birrimbirrwuŋu, ga ŋunhiyi be nhänydja bothinyarayŋunydja dhäruk ŋunhi ŋuli dhawaṯthun ŋula yolkuŋuna wiripuŋuwuŋuna birrimbirrwuŋu. Ga wiripuŋuwalanydja yolŋuwala ŋayi ŋuli Garrayyu dhäruk wekama, wiripuna yana mulkuruna, dharaŋanamiriwnha dhäruk dhikana ŋurikalayi waŋanharawu, ga wiripuŋuwalanydja yolŋuwala ŋayi yukurra ŋuli dhäruk wekama ḻakaranharawu mayali'wuna wal'ŋu yana dhäwu'wu mulkuruwuna ŋurikina dharaŋanamiriwwuna, yurru ŋurikalayi bili waŋganygala yana yulŋunydja, Birrimbirrwala Walŋamirriwala ŋayi ŋuli ŋunhi waŋa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bukmak dhuwalayi malanha mundhurrnydja ŋuli yukurra marrtjinydja ŋurikalayi yana waŋganygala wal'ŋu Birrimbirrwala, nhanŋuway yana Godku wal'ŋu Birrimbirr, ŋayi ŋuli yukurra djämanydja dhuwalayi malanha yolŋu'-yulŋuwalaŋukurrunydja; ŋayi ŋuli ŋunhi weka'-wikamanydja barrku'-barrkuwatj yana bala, wiripuŋuwu ga wiripuŋuwu ga wiripuŋuwu, ŋunhi ŋuli ŋayipi yana djarr'yundja nhä malanha ŋunhiyi.Garraywunydja waŋgany rumbal, yurru guḻku'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nyara dhuwala dhäwuny'tja gam', malikurru ŋarra yurru ḻakarama. Garraywunydja waŋgany rumbal dhuwala yana, balanyara bitjan yolŋunydja dhuwala rumbal waŋgany, yurru guḻku'na ŋayi yulŋunydja, balanyara bitjan waṉa ga ḻuka ga maŋutji ga mäkiri ga ŋula nhä malanha, guḻku'na nhä malanha ŋayi, yurru dhambay-manapanarayunydja ŋunhi yurru rumbal waŋganynha yana yolŋunydja. Ga balanyarayi ŋilimurru dhuwala Garraywalaŋumirrinydja yolŋu walala guḻku'na dhikana wal'ŋu, ga barrku'-barrkuwatjku ŋilimurru dhuwala nhänydja malanha djämawunydja, yurru dhambay-manapanarana ŋilimurru dhuwala rumbalnydja waŋganynha yana, Garraynha ŋunhi rumba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iŋgu ŋilimurru ŋunhi bukmak ḻiya-ḻupmaranharanydja waŋganygunharana, ŋuriŋina liŋgu waŋganydhuna Birrimbirryu Godkalana. Wiripunydja ŋilimurru Djuw mala, ga wiripunydja mulku'-mulkuru, ga wiripunydja garrpiṉara ŋula yolku yolŋuwu djämamirri ŋayi, ga wiripunydja yaka garrpiṉara ŋula yolku yolŋuwu, yurru waŋganyŋura ŋilimurru yulŋunydja, waŋganynha rumbal yana, liŋgu ŋunhiyi waŋganydja Walŋamirri Birrimbirr ŋuli nhina yukurra ŋilimurruŋgala waŋga'-waŋganygalana yana ŋayaŋuŋuranydja, liŋgu nhanukuŋuway ŋunhi Gunhu'wuŋu yana nherraṉara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8 ]]></a:t>
            </a:r>
            <a:r>
              <a:rPr lang="en-US" b="1" sz="3000" spc="0" u="none">
                <a:solidFill>
                  <a:srgbClr val="000000">
                    <a:alpha val="100.00%"/>
                  </a:srgbClr>
                </a:solidFill>
                <a:latin typeface="Calibri"/>
              </a:rPr>
              <a:t><![CDATA[Yo. Yolŋunydja rumbal dhuwala yaka rumbal yana waŋgany ŋula nhämiriw; rumbalŋuranydja dhuwalanydja dhika nhä malanha guḻku' muka. Ga Garraywunydja dhuwala rumbal balanyarayi muka, guḻku' muka; waŋganydja yolŋu balanyarayi bitjan ḻuku, ga wiripunydja yolŋu balanyara bitjan waṉa, ga maŋutji ga ŋula nhä malanha, yurru waŋgany-manaparana waŋganynha. Ŋuli yurru ŋayi ḻukunydja waŋa bitjan, “Yaka ŋarranydja dhuwala rumbalŋura, nhäŋiniŋ'nha ŋarra dhuwala, liŋgu ŋarra yaka dhuwala goŋ,” bitjan, yurru yuwalk muka dhuwali nhe ḻukunydja rumbalŋura muka, rrambaŋi yana bitjan goŋ. Ga ŋuli yurru ŋayi mäkiriny'tja waŋa bitjan gam', “Ŋarranydja dhuwala yaka warray maŋutji; yakana ŋarra ŋuriki rumbalwu wal'ŋu,” bitjan, yurru nhenydja mäkiri' yuwalk yana rumbalŋura dhuwala, waŋganyŋura muka nhenydja dhuwala bukmakkala. Ŋuli bini yolŋu rumbal waŋganydja, maŋutjinydja yana malanha, ŋayinydja bini mäkiri'miriwyunydja rumbalyu yakana ŋänha, ga ŋuli bini ŋayi rumbal mäkiriny'tja waŋganydja, wanhawitjanana ŋayi bini ŋunhi ŋurrumiriwyunydja nhumanna? Yo, Gunhuny'tja ḏukṯuk Garraywunydja rumbalwu ŋamakurru'wu yana wal'ŋu dhika, yaka ŋula nhäku, nhämiriwwu nhinanharawu, bala ŋayi nherra'-nhirrara wiripuŋunhana yolŋunha Garraywalanydja rumbalŋura, wiripuŋuwuna ga wiripuŋuwuna djämawunydja malaŋuwu nhä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Ŋuli bini bukmak balanyarayinydja liŋgu ŋupanayŋunydja rumbal, ŋupanayŋuwunydja djämawu, ŋunhinydja bini ŋula nhä rumbal yolŋu yaka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urru yuwalktja Garraywunydja rumbal guḻku'na dhika, wiripuwu djämawu ga wiripuwu djämawu ga wiripuwu, yurru waŋganynha ŋunhiyi rumbal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bukmak ŋunhi rumbalwu nhä malanha waŋganyŋura yana rrambaŋi yulŋunydja. Yakana yurru ŋayi maŋutji waŋa goŋgalanydja bitjan, “Ŋarrapi yurru dhuwala djäma bukmaktja nhä malanha, liŋgu ŋarra dhuwala biyapulnydja wal'ŋu, djuḻkmaramanydja yukurra nhuna.” Ga ŋayi muḻkurrnydja yurru yaka waŋa ḻukuwu bitjan gam', “Ŋarranydja dhuwala biyapul warray wal'ŋu, garrwar warray. Yaka nhenydja yurru galki ŋarrakala djäma,” bitj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undhurr wekanhara yolŋuwu Walŋamirriwuŋu Birrimbirrwuŋ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urru ŋunhiyi nhä malanha ŋunhi ŋali ŋuli ḻakarama yalŋgi' ga nhäŋiniŋ' bitjan, ŋunhiyina yuwalktja wal'ŋu dharrpalnydja, yakana yurru ŋayi rumbalnydja ŋamathama nhina ŋunhimiriwŋura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ŋunhiyi nhä malanha rumbalŋura, ŋunhi ŋali ŋuli yaka ŋamakurru' ḻakarama, ŋali ŋuli dhaṯthunmirrinydja ga nherraṉdja ḻatju'mirriyunydja girri'yu dhikanydja, dhika nhälilinydja malaŋulili ŋilimurruŋgalay ŋunhi ḻatju'kunharawu. Ga ŋuriki wiripuŋuwunydja nhäku malaŋuwu ŋali ŋuli djäka wal'ŋu ŋamathama dhika, ŋäkirrmarama girri'yuna monyguma nhänharaŋurunyd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urru nhä malanha ḻatju'mirrinydja ŋunhi rumbalŋura, yakana ŋilimurru yurru djäka bitjandhiyi ŋamathama wal'ŋu.Yo, ŋunhi ŋayi yolŋunhanydja djäma Garrayyu rumbal, bukmak ŋayi djämanydja dhunupalili yana malanha, waŋga'-waŋganynha ŋayi nherraranydja marrtjina rumballilinydja, märr ŋurikiyi yalŋgi'wu malaŋuwu yurru djäkanydja yana ŋamathama dhika wal'ŋ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itjarrayinydja ŋayi rumbal djäma ŋunhi, märr bukmak nhä malanha yurru ŋunhi waŋganyŋura yana, rrambaŋi wal'ŋu, yaka guḻk-guḻkthunara, märr yukurra yurru waŋgany yana ŋurruktja djäka walalaŋguway walala ŋamathama yana dhika wal'ŋ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Ŋunhi yurru waŋgany ŋula ŋunhilimiyi rumbalŋura burakirri, bala bukmaktja yurru nhuŋu rumbal warrpam'tja rirrikthunna, ŋayaŋu-yätjthirrina manapan; ga ŋunhi yurru waŋganygu ŋula rumbalwu yolŋu wokthun, bala yurru bukmaktja rumbal malanha galŋa-djulŋithirriyi dhika manap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nhumanydja dhuwali bukmak Garraywalaŋumirrinydja walala Garraywuna rumbal; waŋga'-waŋgany yana nhuma nhanukalana rumbalŋuranyd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itjarrayinydja ŋayi ŋunhi Gunhu'yu nherra'-nhirrara nhumalanha ŋunhimalayi rumballilinydja ŋamathaŋala yana, bala ŋayi ŋuli djäma wekamanydja nhumalaŋgu waŋga'-waŋganygunydja wiripuna ga wiripuna ga wiripuna djämanydja malanha. Wiripu-gulkuny'tja nhuma bo'puyŋu Garraywu, ga wiripu'-guḻkuny'tja nhuma dhärukku-ḻakaranhamirri nhanŋu wal'ŋu, Garraywuŋu guyaŋinyarawuy, ga wiripunydja nhuma marŋgikunharamirri walala Garraywalaŋuwu romgu ḻakaranharawu. Wiripu-guḻku'walanydja ŋayi ŋuli Garrayyu djäma ganydjarr-ḏumurruna dhikana wal'ŋu nhä malanha, ga wiripu-guḻku'walanydja ŋayi ŋuli yana wekama ḏukmaranharawuna yolŋuwu rerriŋuru. Ga wiripu-guḻku'walanydja goŋgurru ŋayi ŋuli guŋga'yun ŋurruwuykmirrinhana, ga wiripu-guḻku'walanydja ŋayi ŋuli wekama dhungal-nherraṉminyarawu nhäkuna malaŋuwu, ga wiripu-guḻku'walanydja ŋayi ŋuli wekama dhärukku waŋanharawu wal'ŋu mulkuruwuna, dharaŋanamiriwwu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waŋga'-waŋganygala muka ŋayi ŋuli ŋunhi bala marrtji weka'-wikamanydja ŋunhiyi nhänydja malanha. Yaka dhuwala nhuma bo'puyŋu bukmaktja wal'ŋu, ga yaka nhuma bukmak dhärukku-ḻakaranhamirri ga marŋgikunharamirri walala. Yaka muka nhuma bukmakthu ŋuli djäma ganydjarr-ḏumurrunydja dhikanydja nhä malanha wal'ŋu ŋunh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yaka muka nhuma bukmakthu märraŋala mundhurr ŋunhi yolŋuwunydja ḏukmaranharawu rerriŋuru. Ga yaka nhuma bukmak ŋuli waŋa ḻakarama Godku dhäruk wiripukurrunydja dhärukkurru ŋunhi mulkurukurrunydja, ga yaka nhumalaŋgu bukmakku ŋayi ŋuli dhäruk wekama ŋunhi maḻŋ'maranharawunydja ḻakaranharawu ŋurikiyi dhäwu'wu ŋunhi ŋayi ŋäthili wekaŋala mulkurukurru dhärukkurr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 nhuma yurru ḻarruŋanydja wal'ŋu märranharawunydja ŋurikiyi nhäku malaŋuwu Garraywalaŋunydja wekanharawuywu, yurru wirrkina yana yulŋunydja ḻarruŋanydja ŋurikiyi wal'ŋu biyapulwunydja dhikanyd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utha walala, ŋarranydja nhumalaŋgu yurru ḻakarama dhuwala djiwarr'wuy wal'ŋu mundhurr, ŋunhi ŋuli ŋayi yolŋuwala wal'ŋu maḻŋ'thun Walŋamirriwuŋu Birrimbirrwuŋu. Ŋarranydja djäl nhumalaŋgu marŋgiwu wal'ŋu yana nhinanharawu, yakana ŋarra ḏukṯuk nhuma yurru dhuŋamirrinydja nhina yukurr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huma marŋgi ŋurikinydja ŋunhi nhäyinyara nhe ŋäthilinydja wal'ŋu ŋunhi, ŋunhi yaka muka yana nhe Garraywala wapthurruna; ŋayinydja ŋuli nhuna ŋuriŋi ŋula yolthunydja gatjpaḻ'maranhana gänha ŋurikala waŋarrwala walalaŋgala, dhärukmiriwwalana walalaŋgala buku-ŋal'yunaraw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yuwalk dhuwala yulŋunydja. Ŋuriŋi yolŋuyu ŋunhi ŋanya yuwalk wal'ŋu Gunhu'wala Birrimbirryu gäma yukurra, yakanydja ŋayi yurru ŋuriŋiyina yolŋuyu waŋa yätj-ḻakarama Djesunha; ga ŋunhi ŋuli yolŋu waŋa bitjan, “Djesunydja dhuwala yätj, yaka ŋamakurru,” bitjan, ŋunhiyinydja yolŋu yakana Garrkuḻukkuŋu Birrimbirrwuŋu gänhara. Ga yakana yurru ŋula yol yolŋu gäna waŋa garray-ḻakarama Djesunhanydja bitjan gam', “Djesunydja dhuwala Garray wal'ŋu yana,” ŋayinydja yurru ŋuriŋina liŋgu yolŋuyu bitjandhinydja waŋa, ŋunhi ŋayi ŋuli yukurra ŋanya gäma ŋuriŋiyi Garrkuḻukthu Birrimbirry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Godthunydja wekama ŋuli marrtji barrku'-barrkuwatj yana mundhurrnydja nhanukalaŋuwu ŋayi yolŋu'-yulŋuwunydja, yurru wekanharanydja marrtjinyara ŋunhiyi mundhurr ŋurikiŋiyina bili waŋganyguŋuna birrimbirrwuŋu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bitjandhina ŋayi ŋuli Godthu djämanydja wekama yolŋu'-yulŋuwu; wiripuŋuwu yolŋuwu ŋayi ŋuli wiripu djäma wekama, ga wiripuŋuwu yolŋuwu ŋayi ŋuli wekama wiripu djäma, ga bitjandhina marrtji bala ŋuli ŋunhi yulŋunydja, yurru ŋuriŋi bili waŋganydhu yana Garrayyu ŋuli ŋunhiyi djäma wekama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bitjandhi ŋuli ŋayi Godthu ganydjarr wekamanydja, barrku'-barrkuwatj ganydjarr djämawunydja, birrka'mirriwu yolŋuwunydja, yurru ŋuriŋi bili Godthu Gunhu'yu waŋganydhu yana ŋuli ŋunhi ganydjarr wekamanydja bukmakku, birrka'mirrilili yana djämalili malaŋulil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waŋga'-waŋganygala yana ŋayi ŋuli ŋunhiyi Garrkuḻuktja Birrimbirr maḻŋ'thu-maḻŋ'thun marrtji, yurru bukmak ŋunhiyi nhä malanha ŋayi ŋuli ŋuriŋiyi Birrimbirryu djämanydja, bukmakkuna yana wal'ŋu miṯtjiwunydja ŋurikina, märr walala yurru ŋunhiyi mala nhinanydja ŋamathamana.]]></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2026-08-14T13:06:05Z</dcterms:created>
  <dcterms:modified xsi:type="dcterms:W3CDTF">2026-08-14T13:06:05Z</dcterms:modified>
  <dc:title>Bible.com.au: 1 Corinthians 12:1-31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