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walala ŋuli yukurranha djäma marramba'na a'na ŋunhili buŋgulmirriŋura, bala ŋayi Gunhu'yunydja walalanha dhä-ḏir'yurrunana yana, guḻku'na dhikana wal'ŋu dhaŋaŋnha yolŋunydja murrmurryurruna marrtjina ŋuriŋi rerriyu, ŋuriŋi bili waŋganydhu yana ḏaykun'thu. Yaka yana nhumanydja yurru biyakayi djäma marramb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iripu-guḻku'yunydja gatjarr'yurruna marrtjina ŋanya bala Gunhu'nha, yanapi ŋayinydja ŋula nhä ŋuli waŋarr, bala walala murrmurryurrunanydja marrtjina bäpiwuŋuna malaŋuwuŋu bunharanydja; yaka nhenydja biyakayi gatjarr'yurra God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iripu-guḻkuny'tja ŋuli marrtjinya morrumurru waŋanha, gupa-waŋanha Gunhu'na, bala ŋayinydja marrtjina Gunhu'yunydja djuy'yurruna djiwarr'wuynha warray yolŋunha, bala ŋayi marrtji bumana walalanha, bala yana walala murrmurryurrunana marrtjina, dhaŋaŋnha wal'ŋu dhikana yolŋu. Yaka yurru nhenydja morrumurru ga gupa-waŋiya Godnha Gunhu'nhanydja, bitjarra walala ŋäthil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ilimurrunydja yurru marŋgithirri walalaŋgalana, ŋuriŋi ŋunhi dhuwalayinydja maḻŋ'thurruna yukurrana be ŋäthili yana ŋilimurruŋgalaŋuwala märi'muwala walalaŋgala; bala dhuwalayinydja dhäwu' dhärrana yukurra wukirriwuynha, märr dhiyaŋuyi dhäwu'yunydja ŋilimurrunha yukurra raypirri'yunna ŋulaŋuruyi yätjŋuru romŋuru, liŋgu ŋalinydja dhuwala yukurra nhina dhä-yawar'yunaraŋurana wäŋaŋu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enydja ŋunhi yolŋu ŋunhi nhe ŋuli guyaŋinyamirri nhunapinyay nhe, “Ŋarranydja dhuwala dhärra yukurra wuṉḏaŋarr warray Godkalanydja romŋura,” bitjan, yurru gurrum'thurra yulŋunydja nhuŋuway nhe, märr nhe yurru yaka muka galkirrinydja yätjli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nydja yurru nhe ŋunhi gärri gatjarr'yunaralilinydja, liŋgu ŋuriŋi yurru ŋula nhäyu nhuna gur'yundja yätjku. Yurru yaka ŋunhi nhunapinyaynydja waŋganynhanydja ŋuli bitjandhi gur'yun ŋurikiyi gatjpaḻ'yunarawunydja, guḻku'nha muka wiripunydja yolŋu'-yulŋunha yukurra ŋuli gur'yun ŋuriŋiyi bili yana ŋula nhäyu ŋunhi, yurru nhenydja dhuwali djäkaŋura warray nhanukala Gunhu'walanydja, yakana yurru ŋuriŋiyi ḏälyunydja gur'yunaramirriyu nhuna galkinyamarama. Liŋgu ŋulinyaramirriyu bili ŋunhi ŋayi gur'yun yukurra waŋa nhuna, ŋayinydja Gunhuny'tja waŋayi yukurra yana nhuna, wiripuna dhukarr milkuma yurru nhuŋu, märr nhenydja yurru ŋuliyi dhukarrkurru marrtji djuḻkthunna-wala ŋurikala yätjkala. Yurru, nhepi warray yurru waŋa yaka'yun ŋuriki yätjkunydja, gukumanydja yurru; yakana ŋanyanydja nhe yurru dhäruk märraŋa, märr nhe yurru yakana gatjpaḻ'yun, bala galkirrinydja yätjl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lŋu walala marrkapmirri walala. Yarrkthurrana walala yana wiripuŋuwalanydja waŋarrwala; ŋuli nhuna yurru ŋula yolthu gur'yundja ŋurikiyi buku-ŋal'yunarawunydja, nhenydja bilyurrana, bala waṉḏiyana, yarrkthurrana ŋuliŋuru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nydja dhuwali muḻkurrmirri muka walala be; nhuma yurru guyaŋirri, bala djarr'yurrana ŋarraku dhäruktja, ŋunhi yuwalk wal'ŋu yana ŋarranydja ŋuli yukurra ḻakara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 ŋilimurru ŋuli buku-wekama ŋuriki gapuwunydja, bala ḻukana, ŋunhiyinydja bitjan ŋilimurru ŋuli märrama Garraynha Christnha gulaŋ, bala ŋuriŋiyi gulaŋdhunydja ŋilimurrunha waŋganygumana ŋuli Garraywalana. Ga ŋunhiyi ŋatha ŋilimurru ŋuli märrama, bakmaramanydja bala ḻukana, ŋunhiyinydja ŋatha rumbalnha ŋayi Garray; ŋuriŋiyi ŋathayu ŋilimurrunha ŋuli waŋganygumana yana Garraywalana, bala ŋilimurrunydja yurru rumbal dhuwala nhanŋ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waŋganynha ŋunhi ŋatha rumbalnydja, yurru guḻku'yuna ŋilimurru ŋuli ḻukanydja ŋunhiyi waŋganynhanydja, ga dhiyaŋuyina ŋilimurru rrambaŋinydja yana waŋganydja wal'ŋu rumbal dhuwala, nhanŋuwaynha Garraywuna rumb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ypirri'yun yukurra yolŋunha wiripuŋuŋuru waŋarrŋur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guyaŋiya walala ŋunhi Djuwsku rom. Walalanydja ŋuli ŋunhi waŋganydhu miṯtjiyu gäma wäyinnhanydja rumbalnydja, bala wutthunna, bala bathandja ŋuli rumbalnydja ŋunhimalayi barŋlilina, buku-wurrpan ŋuli ŋanya Godnha waŋganyŋura yana mala. Bala walala ŋuli ŋuliŋuruyinydja märrama, bala ḻukana, märr ŋuriŋina ḻukanharayuna walala yurru waŋganydhirrinydja Godk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nydja yolŋu ŋunhi ŋayi ŋuli wekama ŋatha wiripuŋuwu waŋarrwu, bala ḻukana, ŋayinydja yurru yolkala waŋganydhirri?... ŋurikala goŋbuywala waŋarrwala? Yakana yana. Liŋgu ŋunhiyi goŋbuynydja waŋarr walŋamiriw warray, ŋunhiyinydja yana ŋula nhäna yolŋu'-yulŋuwuŋunydja djämawuy, dharpana ga guṉḏana, yakana wal'ŋu walŋa; yakana ŋunhi maḏayin'thunydja girri'yu ŋuli wekaŋu ganydjarr ŋunhimalayi ŋathali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walktja ŋayi ŋuli yukurra ŋuriŋiyi yolŋuyu mundhurr wekama ŋurikina mokuywuna walalaŋgu, walalaŋgalana ŋayi yurru bitjandhiyi waŋgany-manapanmirri, ŋunhiyinydja ŋunhi ŋayi yurru bitjandhiyi buku-ŋal'yun yukurra goŋbuywunydja waŋarrwu, yaka warray ŋayi ŋuli yuwalktja ŋunhi buku-ŋal'yun ŋurikiyi liŋgu maḏayin'kunydja. Ŋarranydja yaka ḏukṯuk nhumalaŋgu, nhuma yurru waŋgany-manapanmirri ŋurikala yätjmirriwalanydja mokuywalanydja walalaŋg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henydja ŋunhi Garraywunydja yolŋu, yakana yurru nhenydja ḻukiya ŋunhiyinydja ŋunhi mokuywunydja ŋatha ga ŋarkula, yakana nhuŋu dhunupa nhe yurru nhanukala buku-ŋal'yun bitjandhiyi; nhenydja yurru waŋgany-manapanmirri waŋganygala yana, nhanukalay Garraywala, ga ḻuka nhe yurru yukurra Garraywunydja ŋatha ga ŋarkula, ŋunhiyi yana liŋgu waŋgany. Yakana yana nhe yurru buku-ŋal'yun bitjandhi märrma'thirri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ŋgu nhenydja nhanŋuway Garraywu yana, ŋayi yukurra nhuŋunydja märr-ŋamathirri wirrki, ga ḏukṯuk ŋayi nhuŋunydja, nhe yurru nhanŋuway waŋganygu. Ŋuli nhe yurru waŋgany-manapanmirri bala mokuywalanydja walalaŋgala, Garraynydja yurru nhuŋu ŋaramurryirrina, mel-ḏi'yunna manapan. Ŋayinydja ŋunhi Garray biyapul warray wal'ŋu ganydjarr-ḏumurru, djuḻkmarama warray yukurra ŋilimurrunha yolŋu'-yulŋunha; yaka nhenydja biyakayi ŋayaŋu-wutthurra Garraynh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Wiripu-guḻkuny'tja ŋuli Garraywalaŋumirri yolŋu walala waŋa bitjan, “Ŋarranydja dhuwala Godkalaŋuwu romgu marŋgi warray. Ŋarra yurru djäma ŋarrakiyingalaynha ŋarra guyaŋinyarayu,” bitjan. Yurru ŋarranydja waŋa yurru bala bitjanna, “Yoooooo? Mak bay. Ga ŋunhi nhe yurru malthun nhuŋuway nhe guyaŋinyarawu, wiripunydja nhe yurru djäma ŋula nhä yakana ŋamakurru', ŋuriŋiyinydja yurru nhe yakana guŋga'yun wiripunha yolŋu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aka yana ḻayḻayyurra ga guyaŋiya nhokalaynydja nhe nhäŋura malaŋuŋura, yana djäma ḻayḻayyurra ŋunhiyi nhä malanha ŋunhi yurru yuwalk wal'ŋu guŋga'yun wiripuŋunha yolŋu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 nhe yurru marrtji bala bäyimlilinydja, ga märrama wäyindja ŋanak, yaka waŋiya dhä-wirrka'yurranydja biyakanydja, “Nhä dhuwalanydja wäyin?... dhuyu?... maḏayin'kunhara ŋurikiŋi waŋarrwuŋu?” Yaka biyaka dhä-wirrka'yurra ŋäthilinydja, yana bäyimnha, bala ḻukiyana, liŋgu ŋunhiyinydjayi wäyin ŋanak ŋamakurru' yana ḻukanhara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ŋgu ŋunha djorra'yunydja yukurra ḻakarama bitjan gam', ‘Dhuwalanydja munathany'tja nhanŋuway yana Gunhu'wu, ga nhä malanha dhiyalamiyi nhanŋuway warrpam', Garraywu y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li yurru nhuna ŋula yolthu märrama nhanukalay wäŋalili, ŋuriŋinydja yolŋuyu ŋunhi ŋayi yaka märr-yuwalkthirri yukurra Garraywu, ga ŋuli nhenydja ḏukṯuk marrtjinyarawu, manymak warray nhuŋu, nhe yurru marrtji yäna-wala, ga ḻuka nhä ŋayi yurru nhuna wekama. Yaka ŋäthilinydja waŋiya dhä-wirrka'yurra biyakanydja, “Dhuwalanydja gay' ŋatha nhä?... maḏayin'kunhara?... ŋurikiŋi nhokalaŋuwuŋu waŋarrwuŋu?” Yaka biyakayinydja dhä-wirrka'yurra, yana ḻukiyana mukthurrana wawuna, märr yurru ŋayaŋuyunydja ŋuriŋinydja nhokalay nhe yaka nhuna waŋa yätj-ḻakara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tha walala, guyaŋiya bala roŋiyiya ŋunhi ŋilimurruŋgu märi'munha walalanha, ŋunhi walala yukurrana marrtjina malthurruna Mawtjitjku; ŋilimurru yurru marŋgithirri ŋulaŋuruyi walalaŋgala. Gunhu'yunydja walalanha yukurrana gäŋala ŋamathaŋala wal'ŋu dhika yana, bukmaknha, yurru yaka guḻku'yunydja ŋunhiyi buku-mulkana.Yo, bukmak yana walala yukurrana marrtjina walaŋguŋala dhika, monyguŋala walalanha marrtjina bala waŋupini'yu gäŋala, ga bukmakthinana walala buḏapthurrunanydja dhukarrkurru baṉḏany'kurruna, bala wäŋgaŋalanydja ŋuliyi gapu-wuḏapkurrunydja wäŋakurr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Ga ŋuli nhuna yurru ŋula yolthu yolŋuyu waŋa ḻakarama bitjan, “Dhuwalanydja gay' ŋatha dhuyu. Liŋguna walala maḏayin'kuŋalana nherrara ŋurikala waŋarrwalana. Ŋay' ḻukiyana.” Ŋuli ŋayi yurru nhuŋu ḻakarama bitjandhi, yaka nhenydja ḻukiya ŋatha ŋunhiyinydjayi. Liŋgu ŋayi yurru ŋuriŋinydjayi yolŋuyu guyaŋirri nhuna yanapi nhe buku-ŋal'yurru yukirri ŋurikiyinayi waŋarrwu ŋuliwitjandhiyinydja ḻukanharakurrunydja, bala ḻukanydja ŋayi yurru wäyin ŋunhiyi, malthun nhuŋunydja, bala ŋuriŋi nhanukalay ŋayaŋuyunydja ŋanyana yurru waŋa yukurra yätj-ḻakarama, liŋgu ŋayi yukurra ŋuriŋiyinayi buku-ŋal'yun maḏayin'ku waŋarrwu ŋula nhäkuna ŋuliwitjandhi ḻukanharakurrunydja.Wiripunydja mak nhe yurru waŋa bitjan. “Way, nhäku warray ŋarranydja yurru ganan ŋunhiyi ŋatha, ŋuriŋinydja liŋgu ŋunhi ŋanyanydja yurru nhanukalaynydja ŋayi ŋayaŋuyu ḻakarama yukurra yätjnha, ŋunhi ŋayi yurru ŋuriŋiyi wiripuŋuyu yolŋuyu ḻu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häkuna ŋunhi ŋuli wiripu-guḻku'yunydja yolŋu'-yulŋuyu ŋarranhanydja waŋa bitjan, ‘Yaka ŋamakurru' nhuŋu dhuwaliyinydja ŋatha ḻukanharawu,’ bitjan? Lingu ŋathanydja ŋunhiyi ŋamakurru' yana, ŋulaŋuru Godkuŋu wekanhara. Ŋarranydja yurru yana buku-wurrpan Godnha, bala ḻukana.” Mak wiripunydja ŋuli yolŋu waŋa bitjandhiyina, yurru ŋarranydja waŋa yurru buku-wakmarama bala bitjan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unhi nhe yurru ḻuka ŋatha ga weyika, ga ŋula nhä nhe yurru djäma, wiripu ga wiripu malanha, djäma yana ŋunhiyi liŋgu nhä malanha ŋunhi walala ŋuli wiripu-guḻku'yu ŋamakurru' ḻakarama, märr yurru wiripu-guḻku'yunydja ŋuruŋunydja ḻatju' ḻakarama muka Godnh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hiniya rom-dhunupa yana ŋamakurru', märr yurru yakana ŋula waŋgany yolŋu ŋayaŋu-yätjthirri ŋuriŋi romdhu nhokala, bäyyi ŋayi ŋunhi Djuw yolŋu wo mulkuru yolŋu wo Garraywalaŋumirri yolŋ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lthurra ga dhuḏakthurranydja ŋarranhawuy. Ŋarranydja ŋuli djäma yukurra ŋunhiyi liŋgu nhä malanha ŋunhi yurru wiripu-guḻku'nha yolŋu'-yulŋunha ŋayaŋu-djulŋikuma. Yaka ŋarra ŋuli djäma ŋarrakalaynydja ŋarra ḏukṯukthu; djämanydja ŋarra ŋuli ŋamakurru' yana ga dhunupa dhika wal'ŋu, märr yurru bukmak yolŋunydja walala walŋathirri ŋuliwitjandhi ŋarrakala djämakurr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riŋiyi waŋupini'yu ga gapuyunydja bitjarra walalanha bukmaknhana ḻiya-ḻupmaraŋala waŋganyguŋala Mawtjitjkalana, bitjarra nhanŋuwaynha malthunara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ga bukmakthu walala ŋuriŋi malayu ŋathanydja ḻukana nhanukuŋu Gunhu'wuŋunydja wekanhara, ŋulaŋurunydja ŋunhi djiwarr'ŋurunydja ŋat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ukmakthu walala ŋunhi gapunydja ḻukana, ŋurukuy bili yana djiwarr'wuy wal'ŋu gapu, ŋunhi ŋayi dhawaṯthurruna yukurrana ḻarryurruna ŋuliŋuruyi Djiwarr'wuyŋurunydja Guṉḏaŋuru, ŋunhiyinydja ŋunhi ŋayi marrtjina yukurrana walalaŋgala galki yana. Yurru Guṉḏanydja ŋunhiyi ŋayipina Garraynha yana, ŋayi yukurrana walalanha gäŋala ŋuliwitjarrayinydja ŋanhdharkkurr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bukmak walala yana yukurrana marrtjinanydja Gunhu'wala djäkakurrunydja, yurru guḻku'yunydja yakana buku-mulkana ŋunhiyi dhawu'mirriyanhara wäŋa ŋunhi nhanukuŋu, yakana walala märraŋala ŋunhiyinydjayi, yana walala murrmurryurruna ŋunhili bäyma gandarrŋura yana, bala walalaŋgu rumbalnydja marrtjina ŋorrana dhukarr-ŋuparana ŋunhala ŋanhdarkŋurana wäŋaŋura. Yo, raku'-rakunydhinanydja walala ŋunhi, liŋgu walala djäma marrtjina yätjnha, ŋunhina rom ŋunhi ŋayi Gunhu'yu ḻakaraŋala walalaŋgu yakaŋuwu djämawu bitjanarawu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liwitjandhinydja romgurru ŋunhi walalaŋgala maḻŋ'thurruna, bitjan ŋilimurrunhana yukurra marŋgikuma; ŋunhiyinydja raypirri'yunna yukurra ḻakarama ŋilimurrunha, märr ŋilimurrunydja yurru yaka yukurra djälthirri ŋuriki yätjkunydja, bitjarra ŋunhi walala yukurrana djäma ŋäth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yana nhumanydja buku-ŋal'yurra maḏayin'kunydja nhäku malaŋuwu, bitjarra bitjan walala ŋuli yukurranha buŋgul djäma goŋbuywuna waŋarrwu. Liŋgu djorra'yunydja yukurra ḻakarama walalanha bitjan gam', ‘Yana walala yukurranha nhinanha ŋathana ḻukanha ga ŋarkula'na, ga ḏurryuna yana buŋgulwuna djämawu.’]]></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2026-06-24T14:33:29Z</dcterms:created>
  <dcterms:modified xsi:type="dcterms:W3CDTF">2026-06-24T14:33:29Z</dcterms:modified>
  <dc:title>Bible.com.au: 1 Corinthians 10:1-33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