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unhuny'tja ŋunhi nhumalaŋgu wäthurruna, bitjarra ŋayi nhanŋuwayliliyaŋalana nhumalanha, märr yurru nhuma nhina yukurra waŋganyŋura nhanukalayŋuwala Gäthu'mirriŋuwala yana, Djesu-Christkala, Garraywala ŋilimurruŋgalayŋuwala. Yo, Gunhuny'tja dhuwala ŋunhiyi bili yana djambimiriw, yakana ŋayi yurru djambi biyapul.Yaka barrku'-barrkuwatjkunhamiy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walala gutha walala, ŋarra ŋuli waŋanydja nhumalanha yäkuyu Garraywala yana ŋilimurruŋgalaŋuwala, Djesu-Christkala. Nhumanydja yurru nhina yukurra Garraywalaŋumirrinydja walala waŋganyŋura yana, yaka barrkuwatjkunhamiyanydja. Nhiniya yukirriya waŋganyŋura dhärukŋura djarr'yunarawuyŋuranydja ga guyaŋinyaraŋura. Yuwalkkuŋa yana walala waŋganydhiyanydja, waŋganygu yana yulŋunydja ŋuriki bili, rrambaŋithinyarawu djämawu Garray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äma ŋarra nhumalanha yulŋunydja, ŋunhi nhuma ŋuli yukurra dhä-ḏälthinyaramirri nhumalaŋguway nhuma; ŋuruŋu walalay yolŋu'-yulŋuyu, nhawikala Gilawiwala gurruṯu'mirriyu ŋarrakala ḻakaraŋalanydja, bitjarra walala yukurrana ḻakaraŋalanydja nhumalanha g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ripu-guḻkuny'tja nhuma yukurra waŋa bitjan, “Ŋarranydja dhuwala yolŋu nhanŋu Bolwu warray,” ga wiripunydja mala nhuma ŋuli yukurra waŋa bitjan, “Ŋarranydja dhuwala yolŋu Bulatjku,” ga walala wiripu-gulkuny'tja ŋuli yukurra waŋa bitjan, “Ŋarranydja dhuwala yolŋu Betawu warray,” ga “Ŋarranydja dhuwala yolŋu nhanŋuway, Garraywu Christku yana,” bitj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yaŋiya walala biyaka ŋamathaŋa. Garraynydja dhuwala waŋgany muka, yaka ŋayi Garraynydja gulk-gulkthunara. Yol dhika nhuŋunydja rakunydhina dharpaŋura mälakmaranhawuyŋuranydja?... ŋarra Bol? Yolkala yäkuyu dhika nhe ḻiya-ḻupthurrunanydja?... yäkuyu Bolwala? Yaka war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arranydja yaka nhumalanha dhuwalanha walalanha ḻiya-lupmaraŋala ŋunhalanydja Gorindja wäŋaŋura, yurru ŋarra ŋurikiyi buku-wurrpan yukurra yulŋunydja Godnha; ŋunhina maṉḏanha bili ŋarranydja ḻiya-ḻupmaraŋala, Guritjpanha ga Gäyatj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kana waŋiya biyakanydja, “Ŋarranydja dhuwala ḻiya-ḻupthurruna yäkuyu Bolwala warray, nhanŋu warray ŋarranydja dhuwala malthunaramirri,” biya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ooooo, meṉguŋalana ŋarra Nhäwinhanydja ŋarra mak ŋunhi ḻiya-ḻupmaraŋala, Dhipaninhanydja ga yumurrku'nhanydja nhanŋu. Mak ŋarra wiripunydja gonha muka ŋula yolŋunha ḻiya-ḻupmaraŋala bä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yunydja ŋayipinydja ŋarranha djuy'yurruna dhipali nhumalaŋgala nhäku?... ḻiya-ḻupmaranharawu? Yaka warray. Dhiyaku warray ŋayi ŋarranhanydja djuy'yurruna, ḻakaranharawu dhäwu'wu warray birrŋ'maranharawu, ŋanya warray yäku, Djesunha warray, ga rakunydhinyaranydja ŋanya ŋarra ŋuli ḻakaranha warraŋulkunhana yanana. Ŋuli bini ŋarra waŋanha dhärukthu raywal'yunydja, yolŋuwalanydja yana ŋuriŋi wal'ŋu guyaŋinyarayu, walala ŋuli yolŋuyunydja walalay guyaŋi yanapi rakunydhinyaranydja ganydjarrmiriwnha ŋayi Garray ŋula bini, nhämiriwnha, yakana bini walala walŋathinya ŋuriŋiyinydja nhanukala rakunydhinyarayu.Godkunydja ganydjarr ga gaḏamandhinyara biyapulnha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rranydja ŋuli ŋunhi ḻakarama warraŋulkumana yana bitjanna, “Garraynydja ŋilimurruŋgu rakunydhina walŋakunharawu yana.” Ga ŋuriŋinydja walalay ŋunhi walala yukurra marrtji rakunydhinyaramirrilili wal'ŋu, winya'yunapuyŋuyunydja walalay ŋunhi walala gatjpa'yun ŋuli yukurra Godkala, dhiyaŋuyina walalay ŋuli guyaŋirri ga nhäŋiniŋ' ḻakaramanydja waŋa ŋunhiyi dhäwu', ga ḻakarama mayali'miriw bitjandja. Ga ŋilimurru, ŋuriŋinydja walalay ŋunhi ŋilimurru ŋuli yukurra marrtji walŋamirrilili, ŋilimurrunydja ŋuli ŋunhiyi ḻakarama dhäwu' ganydjarrmirri warray wal'ŋu, ga yuwalk warray, liŋgu ŋuriŋiyinydja dhäwu'yu ŋayi yukurra Godthu walŋakuma warray ŋilimurru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ŋarrakuŋu Bolwuŋu, ŋunhi ŋarranydja dhuwala bo'puyŋu Djesu-Christku, yurru Godthu Gunhu'yu ŋayipi ŋarranha nherraranydja dhiyakuyi djämawunydja, bala wukirrina ŋarra yukurra dhäruktja dhuwala nhumalaŋgu, rrambaŋi ŋilinyu maṉḏa Djothaniyu, ŋunhi ŋayinydja balanyarayi liŋgu Garraywalaŋumirriyi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ŋgu djorra'yunydja yukurra ḻakarama Godnha yana ŋanyapinyay dhäruk, bitjan gam',“Ŋarranydja yurru buwayakkumana ŋunhi biyapulwuynydja wal'ŋu ŋunhi marŋgithinyara, ŋunhi yukurra ŋuli ḻiya-djambatjthu ḏälkuma.Yo, ḻiya-djambatjtja ŋuli yolŋu yukurra marŋgithirri guḻku'wuna mirithirrina dhikana wal'ŋu gaḏamandhinyaramirriwunydja nhäku malaŋuwu,yurru ŋunhiyi gaḏamandhinyaramirrinydja winya'yun warray yurru, yarrkthunna yurru Garraywala,” bitjan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Godthunydja ŋuli ŋunhi nhäŋiniŋ' ḻakarama warray gaḏamannhanydja wal'ŋu yolŋunha be, ga dhäruk-raywal'mirrinhanydja yolŋunha ŋayi yukurra bitjandhi liŋgu nhäŋiniŋ' ḻakaramayi, liŋgu ŋunhinydja be ḻiya-djambatjtja munahta'wuynydja wal'ŋu yolŋu ŋuli ḻakaranhamirri ŋanyapinyay warray ŋayi, yana bini ŋayi biyapul wal'ŋu marŋgi nhäku malaŋuwu, warrpam'ku dhika yana. Yurru Godthunydja ŋunhiyi ḻakaraŋala nhanukuŋu marŋgithinyaranydja nhäŋiniŋ'nha wal'ŋu, ga mayali'miriw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Godnha wal'ŋu ŋayipina yuwalktja ḻiya-djambatjtja, ga nherraranydja ŋayi romdja bitjarrana, “Yakana yana yurru ŋula yolthu yolŋuyu maḻŋ'thunmarama ŋarranhanydja ŋuriŋi nhanukalay ŋayi be yolŋuwalanydja guyaŋinyarayu, gaḏamandhunydja.” Ga biyapul ŋayi rom nherrara Godthu ŋayipi, bitjarr gam', “Ŋarra yurru walŋakumanydja ŋunhinhana yolŋunha ŋunhi ŋayi ŋuli märr-yuwalkthirri ŋurikiyi dhäwu'wu, ŋunhi Djesu rakunydhina walŋakunharawu yolŋuwu; ŋarra yurru yolŋunha walŋakumanydja ŋuriŋiyi bili dhäwu'yu ŋunhi walalanydja ḻiya-djambatjthunydja ŋuli ŋunhi ḻakaramana ya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ala Djuwstja yolŋu'-yulŋu ŋuli waŋa yukurra bitjan, “Milkuŋa ga djäma ganydjarr-ḏumurru rom ŋanapurruŋgala, bala ŋanapurru yurru märr-yuwalkathirrina” Ga walala wiripu-guḻkuny'tja yäku Guriktja bäpurru ŋuli waŋa bitjan, “Ḻakaraŋa ŋanapurruŋgala wiripuna dhäwu', ŋunhi wal'ŋu gaḏamandhinyaramirri dhäwu',” bitj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ŋunhiyi bili waŋgany yana ŋanapurrunydja ŋuli ḻakarama dhäwu', ŋunhiyi ŋunhi ŋayi Garray rakunydhina walŋakunharawu ŋilimurruŋgu bukmakku. Walala Djuwstja bäpurru yolŋu walala ŋuli waŋa bitjan gam', “Ŋanapurrunydja yaka dhuwala ḏukṯuk dhiyakuyi dhumbal'yunaramirriwunydja dhäwu'wu,” ga walala wiripu-guḻkuny'tja bäpurru waŋa ŋuli yukurra bitjan gam', “Dhuwaliyinydja dhäwu' nhäŋiniŋ'nha yanana, ŋula nhäna,” bitj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ŋilimurrunydja Garraywalaŋumirri yolŋu walala, ŋunhi ŋayi ŋilimurrunha märraŋala bitjan nhanŋuwayliliyaŋala ŋayi, bäyyi ŋali Djuw bäpurru ga bäyyi ŋali wiripunydja ŋunhi bäpurru, ŋilimurru ŋuli ŋunhi waŋa bitjan, “Ŋunhimalayinydja Garraywalanydja ŋilimurru ŋuli nhämana ga maḻŋ'maramana wal'ŋu Godku ganydjarrnha ga gaḏamandhinyaranydja wal'ŋu marŋgithinyara nhanŋu God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yolŋuyu munatha'wuyyunydja ŋuli nhäma Garraynha dhambay dharpa manapan, bla ŋunhimalayinydja walala ŋuli guyaŋirrina, ŋunhiyinydja milkumana ŋuli yukurra Godnha, yanapi ŋayi be yalŋgi'na ga ḻiya-djambatjmiriwnha yana. Yurru ŋunhayinydja ŋunhi walala ŋuli ḻakarama Godku ḻiya-djambatjmiriwnydja be, ŋuriŋiyina yukurra biyapulnydja garrwarkuma wa'ŋu djuḻkthunmaramanydja yolŋuwuŋunydja ŋunhi be gaḏamandhinyara. Ga ŋunhayinydja ŋunhi walala ŋuli ḻakarama Godkuŋu yalŋgi'kunhara maḻŋ'thunara, ŋuriŋiyina yukurra yuwalktja wal'ŋu milkuma Godku ganydjarr, ŋunhi nhanŋunydja ganydjarra biyapul warray wal'ŋu djuḻkthunmaramana yukur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uyaŋiya gutha walala. Ŋäthilinydja ŋunhi ŋayi God nhumalaŋgu wäthurruna, guḻkuny'tja nhuma dhuwali yolŋu walala ŋula nhäna, ŋunhi ŋuli yolŋuyu walalay nhumalanha gali'wuy-ḻakaranhana ga ganydjarrmiriwnha, yurru märr-ḻurrkun' nhuma nhinanha ŋuli yukurranha ḻiya-djambatjmirrinydja ga ganydjarr-ḏilkurrunydja ga buŋgawanydja wal'ŋu, märr-ḻurrkun'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nhumalanha warray ŋayi Godthunydja djarr'yurruna, ŋunhinha warray yolŋu'-yulŋunha ŋunhi walala munatha'wuyyu yolŋu-yulŋuyu ŋuli ḻakarama yukurra nhäŋiniŋ' ga ḻiyamiriw; nhumalanhana ŋayi märraŋalanydja märr ŋuriŋi nhumalaŋgalanydja ŋayi yurru gora-wekamana ŋunhinydja yolŋunha ḻiya-djambatjnhanydja benydja. Yolŋuyu walalay ŋuli nhumalanha ḻakarama yalŋgi'na, yurru ŋayi nhumalanha djarr'yurrunanydja, märr ŋuriŋiyi nhokalana ŋayi yurru gora wekamanydja ŋunhinydja ganydjarr-ḏilkurrunh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yolŋuyu walalay birrka'mirriyu ŋuli ḻakarama ŋunhiyinhana malaŋunha wakinŋunydja ga nhäŋiniŋ'tja bitjan, yurru ŋunhiyinayi ŋayinydja djarr'yurruna, märr ŋuriŋiyinayi ŋayi ŋuli buwayakkumanydja nhä malanha, ŋunhi walala ŋuli munatha'wuyyu yolŋu'-yulŋuyu ḻakarama dharrpalnydja be gaḏaman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laŋgu ŋilinyu yukurra dhuwala wukirrinydja dhipali, Garraywalaŋumirriwu walalaŋgu ŋunhi nhuma yukurra nhina dhuwali Gorin yäkuŋura wäŋaŋura. Nhumanydja dhuwali yolŋu walala nhanŋuway Godku yana, ŋayi nhumalanhanydja ganaŋ'maraŋala nhanŋuwayliliyaŋala nherrara, yurru waŋganynha ŋilimurru Djesu-Christkalana, märr nhuma yukurra yurru nhina gäna wal'ŋu, maŋutji-ḏarrtjalknha yana, waŋganynha mala bukmak Garraywalaŋumirrinydja, bawala'mirriŋura dhika wäŋaŋura nhina marrtji; bukmak yana ŋunhi walala ŋuli yukurra Garray-ḻakarama Djesu-Christnha waŋganydhama yana, liŋgu ŋayinydja ŋunhi walalaŋgu Garray, ga ŋilimurruŋ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yi bitjarrayinydja Godthu nherrara rom, märr yurru yakana yolŋu ŋula waŋganydja ḻakaranhamirri yindi ga gaḏaman bitjandja Godk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Godthu ŋayipi ŋilimurrunha dhambay-manapara Djesu-Christkalanydja, ga ŋayipi Garray wal'ŋu bitjan gaḏamandhinyaranydja ŋilimurruŋgu, liŋgu nhanukalaynha ŋilimurrunydja dhuwala yuwalktja wal'ŋu gaḏaman. Ŋayipina Djesuyuna ŋilimurrunha ŋayaŋu-dhunupakuŋalanydja, bala märraŋala dhawaṯmaraŋalanydja yätjŋurunydja, ganaŋ'-maraŋalana nhanŋuwayliliyaŋalana ŋayi ŋilimurrunha, märr ŋilimurru yurru nhina ḏarrtjalk ga ŋamakurru' yana, nhanŋuway Godku yolŋu wal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ilimurrunydja Garraywalaŋumirrinydja yolŋu'-yulŋu yurru yakana yindi-ḻakaranhamirrinydja ŋilimurrunhay ŋilimurru, yana ŋilimurru yurru yindi-ḻakarama ŋanyapinyay waŋganynha Garraynha yana, ŋunhi nhaltjarra ŋayi djäma ŋilimurruŋgu, ganydjarr-ḏumurru ga gaḏaman wal'ŋu r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Ŋilimurru yukurra ḏälkuma bukmak nhä malanha ḻatju'mirri waŋganyŋurana Djesu-Christkal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a bitjanna liŋgu ŋarra ŋuli buku-wurrpandja yukurra Godnha nhumalaŋgu, liŋgu ŋayi nhumalanha wekaŋalana nhä malanha ḻatju'mirrinydja dhika ŋunhi, ŋuliyina ŋunhi Djesu-Christk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liŋguna nhuma dhuwali waŋganynha dhambaynha Garraywalana wal'ŋu, bala nhuma yukurra ŋayathama bukmak nhä malanha ŋamakurruny'tja ŋunhi wal'ŋu dhäruk nhumalaŋgu ŋamakurru'na yana walŋu ga marŋgina nhuma romgunydja Godkalaŋuwu-yuwalk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na nhuma märraŋgalana nhä malanha manymaktja bukmaknha yana yulŋunydja, ŋunhi ŋayi ŋuli Garrayyu wekama nhanukalayŋuwu yolŋu'-yulŋuwu, liŋgu nhuma märraŋalana ga ḏälkumanydja nhuma yukurra dhäruk dhuwala Garraywu, baṯ bitja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ayi dhuḏi'yunmaraŋala ŋula waŋganydja nhumalaŋgala, yana nhuma yukurra dhärranydja galkunna, dhukarr-nhämana yukurra Garraywu Djesu-Christkuna ŋunhi ŋayi yurru b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athamanydja nhumalanha ŋayi yurru baṯ bitjanna Djesu-Christthu ŋilimurruŋgala Garrayyu, djäkana ŋayi yukuryurru, märr nhuma yurru dhärra wuṉḏaŋarranha, yana liŋgu ga buna ŋayi yurru, märr yurru ŋayi maḻŋ'maramanydja nhumalanha ŋamakurru' ga ḏarrtjalk ŋula nhämiriw yana, ŋunhi ŋayi yurru bunanydja.]]></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2026-06-12T01:44:43Z</dcterms:created>
  <dcterms:modified xsi:type="dcterms:W3CDTF">2026-06-12T01:44:43Z</dcterms:modified>
  <dc:title>Bible.com.au: 1 Corinthians 1:1-31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