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I live, saith the LORD of hosts, the God of Israel, Surely Moab shall be as Sodom, and the children of Ammon as Gomorrah, a possession of nettles, and saltpits, and a perpetual desolation: the residue of my people shall spoil them, and the remnant of my nation shall inheri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shall they have for their pride, because they have reproached and magnified themselves against the people of the LORD of h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terrible unto them: for he will famish all the gods of the earth; and men shall worship him, every one from his place, even all the isles of the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Ethiopians also, ye shall be slain by my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stretch out his hand against the north, and destroy Assyria; and will make Nineveh a desolation, and dry like the wilder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ds shall lie down in the midst of her, all the beasts of the nations: both the pelican and the porcupine shall lodge in the chapiters thereof: their voice shall sing in the windows; desolation shall be in the thresholds; for he hath laid bare the ceda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joyous city that dwelt carelessly, that said in her heart, I am, and there is none else beside me: how is she become a desolation, a place for beasts to lie down in! every one that passeth by her shall hiss, and wag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yourselves together, yea, gather together, O nation that hath no sh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bring forth, before the day pass as the chaff, before the fierce anger of the LORD come upon you, before the day of the LORD’S anger come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ye the LORD, all ye meek of the earth, which have wrought his judgment; seek righteousness, seek meekness: it may be ye shall be hid in the day of the LORD’S a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aza shall be forsaken, and Ashkelon a desolation: they shall drive out Ashdod at the noonday, and Ekron shall be roote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unto the inhabitants of the sea coast, the nation of the Cherethites! The word of the LORD is against you, O Canaan, the land of the Philistines; I will destroy thee, that there shall be no inhabit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a coast shall be pastures, with cottages for shepherds and folds fo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shall be for the remnant of the house of Judah; they shall feed their flocks thereupon: in the houses of Ashkelon shall they lie down in the evening; for the LORD their God shall visit them, and bring again their cap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reproach of Moab, and the revilings of the children of Ammon, wherewith they have reproached my people, and magnified themselves against their border.]]></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ZEPHANIAH 2:1-15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