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lifted I up mine eyes, and saw, and behold, there came forth two women, and the wind was in their wings; now they had wings like the wings of a stork: and they lifted up the ephah between the earth and the heav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I to the angel that talked with me, Whither do these bear the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unto me, To build her an house in the land of Shinar: and when it is prepared, she shall be set there in her own p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gain I lifted up mine eyes, and saw, and behold, a flying 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What seest thou? And I answered, I see a flying roll; the length thereof is twenty cubits, and the breadth thereof ten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he unto me, This is the curse that goeth forth over the face of the whole land: for every one that stealeth shall be purged out on the one side according to it; and every one that sweareth shall be purged out on the other side according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cause it to go forth, saith the LORD of hosts, and it shall enter into the house of the thief, and into the house of him that sweareth falsely by my name: and it shall abide in the midst of his house, and shall consume it with the timber thereof and the stone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went forth, and said unto me, Lift up now thine eyes, and see what is this that goeth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id, What is it? And he said, This is the ephah that goeth forth. He said moreover, This is their resemblance in all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ehold, there was lifted up a talent of lead:) and this is a woman sitting in the midst of the eph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his is Wickedness; and he cast her down into the midst of the ephah: and he cast the weight of lead upon the mouth thereof.]]></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2026-07-26T00:44:22Z</dcterms:created>
  <dcterms:modified xsi:type="dcterms:W3CDTF">2026-07-26T00:44:22Z</dcterms:modified>
  <dc:title>Bible.com.au: ZECHARIAH 5:1-11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