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a day of the LORD cometh, when thy spoil shall be divided in the midst of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will gather all nations against Jerusalem to battle; and the city shall be taken, and the houses rifled, and the women ravished: and half of the city shall go forth into captivity, and the residue of the people shall not be cut off from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all the LORD go forth, and fight against those nations, as when he fought in the day of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flee by the valley of my mountains; for the valley of the mountains shall reach unto Azel: yea, ye shall flee, like as ye fled from before the earthquake in the days of Uzziah king of Judah: and the LORD my God shall come, and all the holy ones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come to pass in that day, that the light shall not be with brightness and with glo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shall be one day which is known unto the LORD; not day, and not night: but it shall come to pass, that at evening time there shall be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n that day, that living waters shall go out from Jerusalem; half of them toward the eastern sea, and half of them toward the western sea: in summer and in winter shall it 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hall be king over all the earth: in that day shall the LORD be one, and his name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land shall be turned as the Arabah, from Geba to Rimmon south of Jerusalem; and she shall be lifted up, and shall dwell in her place, from Benjamin’s gate unto the place of the first gate, unto the corner gate, and from the tower of Hananel unto the king’s winepres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en shall dwell therein, and there shall be no more curse; but Jerusalem shall dwell safe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shall be the plague wherewith the LORD will smite all the peoples that have warred against Jerusalem: their flesh shall consume away while they stand upon their feet, and their eyes shall consume away in their sockets, and their tongue shall consume away in thei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a great tumult from the LORD shall be among them; and they shall lay hold every one on the hand of his neighbour, and his hand shall rise up against the hand of his neighb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ah also shall fight against Jerusalem; and the wealth of all the nations round about shall be gathered together, gold, and silver, and apparel, in great abund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shall be the plague of the horse, of the mule, of the camel, and of the ass, and of all the beasts that shall be in those camps, as this plag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come to pass, that every one that is left of all the nations which came against Jerusalem shall go up from year to year to worship the King, the LORD of hosts, and to keep the feast of tabernac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be, that whoso of all the families of the earth goeth not up unto Jerusalem to worship the King, the LORD of hosts, upon them there shall be no r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family of Egypt go not up, and come not, neither shall it be upon them; there shall be the plague, wherewith the LORD will smite the nations that go not up to keep the feast of tabernac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shall be the punishment of Egypt, and the punishment of all the nations that go not up to keep the feast of taberna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shall there be upon the bells of the horses, HOLY UNTO THE LORD; and the pots in the LORD’S house shall be like the bowls before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every pot in Jerusalem and in Judah shall be holy unto the LORD of hosts: and all they that sacrifice shall come and take of them, and seethe therein: and in that day there shall be no more a Canaanite in the house of the LORD of ho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2026-09-20T14:24:42Z</dcterms:created>
  <dcterms:modified xsi:type="dcterms:W3CDTF">2026-09-20T14:24:42Z</dcterms:modified>
  <dc:title>Bible.com.au: ZECHARIAH 14:1-21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