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4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7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ither did I liken to her any priceless gem,Because all the gold of the earth  in her presence is a little sand,And silver shall be accounted as clay before h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ove health and comeliness I loved her,And I chose to have her rather than light,Because her bright shining is never laid to sleep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ith her there came to me all good things together,And in her hands innumerable riches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rejoiced over them  all because wisdom leadeth them;Though I knew not that she was the  mother of the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I learned without guile, I impart without grudging;I do not hide her rich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she is unto men a treasure that faileth not,And they that use it  obtain friendship with God,Commended to him   by the gifts which they through discipline present to hi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o me may God give to speak  with judgement,And to conceive thoughts worthy of what  hath been given me; Because himself is one that guideth even wisdom and that correcteth the wis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n his hand are both we and our words;All understanding, and all  acquaintance with divers craft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imself gave me an unerring knowledge of the things that are,To know the constitution of the world, and the operation of the elements;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eginning and end and middle of times,The alternations of the solstices and the changes of seasons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myself also am  mortal, like to all,And am sprung from one born of the earth, the man  first formed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ircuits of years and the  positions of stars;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atures of living creatures and the ragings of wild beasts,The violences of  winds and the thoughts of men,The diversities of plants and the virtues of roots: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ings that are either secret or manifest I learned,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she that is the artificer of all things taught me, even  wisdom.For there is in her a spirit quick of understanding, holy, Alone in kind, manifold,Subtil, freely moving,Clear in utterance, unpolluted,Distinct, unharmed,Loving what is good, keen, unhindered,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neficent, loving toward man,Stedfast, sure, free from care,All-powerful, all-surveying,And penetrating through all spiritsThat are quick of understanding, pure, most subtil: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isdom is more mobile than any motion;Yea, she pervadeth and penetrateth all things by reason of her purenes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she is a  breath of the power of God,And a clear effluence of the glory of the Almighty;Therefore can nothing defiled find entrance into her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she is an effulgence from everlasting light,And an unspotted mirror of the working of God,And an image of his goodnes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e, being one, hath power to do all things;And remaining in herself, reneweth all things:And from generation to generation passing into holy soulsShe maketh men  friends of God and prophet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nothing doth God love save him that dwelleth with wisdo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the womb of a mother was I moulded into flesh in the time of ten months,Being compacted in blood of the seed of man and pleasure that came with sleep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she is fairer than the sun,And above  all the constellations of the stars:Being compared with light, she is found to be  before it;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 to the light of day  succeedeth night,But against wisdom evil doth not prevail;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also, when I was born, drew in the common air,And fell upon the  kindred earth,Uttering, like all, for my first voice, the selfsame wail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swaddling clothes was I nursed, and  with watchful  car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no king had any other first beginning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ll men have one entrance into life, and a like departur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cause I prayed, and understanding was given me:I called upon God,  and there came to me a spirit of wisdo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referred her before sceptres and thrones,And riches I esteemed nothing in comparison of h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2026-07-26T00:36:04Z</dcterms:created>
  <dcterms:modified xsi:type="dcterms:W3CDTF">2026-07-26T00:36:04Z</dcterms:modified>
  <dc:title>Bible.com.au: WISDOM 7:1-30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