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4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understanding is gray hairs unto men,And an unspotted life is ripe old age.)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ing found well-pleasing unto God he was beloved of him, And while living among sinners he was translated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 caught away, lest  wickedness should change his understanding,Or guile deceive his sou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the bewitching of naughtiness bedimmeth the things which are good,And the giddy whirl of desire perverteth an innocent mind.)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ing made perfect in a little while, he fulfilled long  years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is soul was pleasing unto the Lord:Therefore  hasted he out of the midst of wickednes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the peoples, seeing and understanding not,Neither laying  this to heart,That grace and mercy are with his chosen,And that  he visiteth his holy ones:-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 righteous man that is dead shall condemn the ungodly that are living,And youth that is quickly perfected the many years of an unrighteous man’s old age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ungodly  shall see a wise man’s end,And shall not understand what the Lord purposed concerning him,And for what he safely kept him:-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see, and they shall despise;But them the Lord shall laugh to scorn.And after this they shall become a dishonoured carcase,And  a reproach among the dead for ever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than this  is childishness with virtue;For in the memory  of virtue is immortality:Because it is recognised both before God and before me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shall dash them speechless to the ground,And shall shake them from the foundations,And they shall  lie utterly waste, and they shall be in anguish,And their memory shall peris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come,  when their sins are reckoned up, with coward fear;And their lawless deeds shall convict them to their fac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t is present, men  imitate it;And they long after it when it is departed:And  throughout all time it marcheth crowned in triumph,Victorious in the strife for the prizes that are undefil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multiplying brood of the ungodly shall be of no profit,And  with bastard  slips they shall not strike deep root,Nor shall they establish a sure hol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n if these  put forth boughs and flourish for a season,Yet,  standing unsure, they shall be shaken by the wind,And by the violence of winds they shall be rooted ou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 branches shall be broken off before they come to maturity,and their fruit shall be  useless,Never ripe to eat, and fit for noth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children unlawfully begotten are witnesses of wickednessAgainst parents when God  searcheth them ou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 righteous man, though he die before his time, shall be at res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honourable old age is not that which standeth in length of time,Nor is its measure given by number of years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2026-07-26T00:36:06Z</dcterms:created>
  <dcterms:modified xsi:type="dcterms:W3CDTF">2026-07-26T00:36:06Z</dcterms:modified>
  <dc:title>Bible.com.au: WISDOM 4:1-20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