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9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bit 9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bias called Raphael, and said unto him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other Azarias, take with thee a servant, and two camels, and go to Rages of Media to Gabael, and receive the money for me, and bring him to the wedding feast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Raguel hath sworn that I shall not depart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y father counteth the days; and if I tarry long, he will be sorely griev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aphael went on his way, and lodged with Gabael, and gave him the handwriting: but he brought forth the bags with their seals, and gave them to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rose up early in the morning together, and came to the wedding feast: and Tobias blessed his wif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2026-07-26T00:44:21Z</dcterms:created>
  <dcterms:modified xsi:type="dcterms:W3CDTF">2026-07-26T00:44:21Z</dcterms:modified>
  <dc:title>Bible.com.au: Tobit 9:1-6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