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5: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lled him, and he came in, and they saluted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bit said unto him, Brother, of what tribe and of what family art thou? Shew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him, Seekest thou a tribe and a family, or a hired man which shall go with thy son? And Tobit said unto him, I would know, brother, thy kindred and thy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I am Azarias, the son of Ananias the great, of thy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Welcome, brother; and be not angry with me, because I sought to know thy tribe and family: and thou art my brother, of an honest and good lineage: for I knew Ananias and Jathan, the sons of Shemaiah the great, when we went together to Jerusalem to worship, and offered the firstborn, and the tenths of our increase; and they went not astray in the error of our brethren: my brother, thou art of a great 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ell me, what wages shall I give thee? a drachma a day, and those things that be necessary for thee, as unto my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reover, if ye return safe and sound, I will add something to thy w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y consented. And he said to Tobias, Prepare thyself for the journey, and God prosper you. And his son prepared what was needful for the journey, and his father said unto him, Go thou with this man; but God, which dwelleth in heaven, shall prosper your journey; and may his angel go with you. And they both went forth to depart, and the young man’s do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nna his mother wept, and said to Tobit, Why hast thou sent away our child? is he not the staff of our hand, in going in and out before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not greedy to add money to money: but let it be as refuse in respect of our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as answered and said unto him, Father, I will do all things, whatsoever thou hast commanded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the Lord hath given us to live, so doth it suffice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obit said to her, Take no care, my sister; he shall return safe and sound, and thine eyes shall se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 good angel shall go with him, and his journey shall be prospered, and he shall return safe and s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made an end of weep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ow shall I be able to receive the money, seeing I know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him the handwriting, and said unto him, Seek thee a man which shall go with thee, and I will give him wages, whiles I yet live: and go and receive the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to seek a man, and found Raphael which was an ang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knew it not; and he said unto him, Can I go with thee to Rages of Media? and knowest thou the place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 said unto him, I will go with thee, and I know the way well: and I have lodged with our brother Gab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bias said unto him, Wait for me, and I will tell my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him, Go, and tarry not. And he went in and said to his father, Behold, I have found one which will go with me. But he said, Call him unto me, that I may know of what tribe he is, and whether he be a trusty man to go with the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Tobit 5:1-22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